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1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229A1-B9B0-4C2D-B7F5-A108E6A38F99}" v="1623" dt="2020-09-21T17:41:33.850"/>
    <p1510:client id="{8ED99F86-1DBA-98C0-DF43-BF24779471F4}" v="50" dt="2020-09-22T17:57:36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0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мытова Нургуль" userId="S::mamytova.nurgul@kaznu.kz::2bb22d7f-99ae-444f-a66c-b24e62130d98" providerId="AD" clId="Web-{897229A1-B9B0-4C2D-B7F5-A108E6A38F99}"/>
    <pc:docChg chg="addSld delSld modSld addMainMaster delMainMaster">
      <pc:chgData name="Мамытова Нургуль" userId="S::mamytova.nurgul@kaznu.kz::2bb22d7f-99ae-444f-a66c-b24e62130d98" providerId="AD" clId="Web-{897229A1-B9B0-4C2D-B7F5-A108E6A38F99}" dt="2020-09-21T17:41:32.397" v="1614"/>
      <pc:docMkLst>
        <pc:docMk/>
      </pc:docMkLst>
      <pc:sldChg chg="addSp delSp modSp mod setBg modClrScheme chgLayout">
        <pc:chgData name="Мамытова Нургуль" userId="S::mamytova.nurgul@kaznu.kz::2bb22d7f-99ae-444f-a66c-b24e62130d98" providerId="AD" clId="Web-{897229A1-B9B0-4C2D-B7F5-A108E6A38F99}" dt="2020-09-21T15:19:08.952" v="18" actId="20577"/>
        <pc:sldMkLst>
          <pc:docMk/>
          <pc:sldMk cId="1351651579" sldId="256"/>
        </pc:sldMkLst>
        <pc:spChg chg="mod">
          <ac:chgData name="Мамытова Нургуль" userId="S::mamytova.nurgul@kaznu.kz::2bb22d7f-99ae-444f-a66c-b24e62130d98" providerId="AD" clId="Web-{897229A1-B9B0-4C2D-B7F5-A108E6A38F99}" dt="2020-09-21T15:19:08.952" v="18" actId="20577"/>
          <ac:spMkLst>
            <pc:docMk/>
            <pc:sldMk cId="1351651579" sldId="256"/>
            <ac:spMk id="2" creationId="{00000000-0000-0000-0000-000000000000}"/>
          </ac:spMkLst>
        </pc:spChg>
        <pc:spChg chg="del mod">
          <ac:chgData name="Мамытова Нургуль" userId="S::mamytova.nurgul@kaznu.kz::2bb22d7f-99ae-444f-a66c-b24e62130d98" providerId="AD" clId="Web-{897229A1-B9B0-4C2D-B7F5-A108E6A38F99}" dt="2020-09-21T15:18:40.840" v="12"/>
          <ac:spMkLst>
            <pc:docMk/>
            <pc:sldMk cId="1351651579" sldId="256"/>
            <ac:spMk id="3" creationId="{00000000-0000-0000-0000-000000000000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5" creationId="{E76424EA-2FE7-47E5-99E5-7EDD3063F712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7" creationId="{1DB043B4-68C6-45B9-82AC-A5800EADB8DB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00.432" v="5"/>
          <ac:spMkLst>
            <pc:docMk/>
            <pc:sldMk cId="1351651579" sldId="256"/>
            <ac:spMk id="8" creationId="{D839A9B9-F246-4779-A2BA-7AD3DAB5412B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17.167" v="7"/>
          <ac:spMkLst>
            <pc:docMk/>
            <pc:sldMk cId="1351651579" sldId="256"/>
            <ac:spMk id="9" creationId="{526E0BFB-CDF1-4990-8C11-AC849311E0A8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00.432" v="5"/>
          <ac:spMkLst>
            <pc:docMk/>
            <pc:sldMk cId="1351651579" sldId="256"/>
            <ac:spMk id="10" creationId="{689FF3C7-B796-4C63-BF20-B2EE56888340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5:18:17.167" v="7"/>
          <ac:spMkLst>
            <pc:docMk/>
            <pc:sldMk cId="1351651579" sldId="256"/>
            <ac:spMk id="11" creationId="{6069A1F8-9BEB-4786-9694-FC48B2D75D21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17" creationId="{34520CD9-5C02-4804-B8B5-9D167FDA985E}"/>
          </ac:spMkLst>
        </pc:spChg>
        <pc:spChg chg="add">
          <ac:chgData name="Мамытова Нургуль" userId="S::mamytova.nurgul@kaznu.kz::2bb22d7f-99ae-444f-a66c-b24e62130d98" providerId="AD" clId="Web-{897229A1-B9B0-4C2D-B7F5-A108E6A38F99}" dt="2020-09-21T15:18:17.261" v="8"/>
          <ac:spMkLst>
            <pc:docMk/>
            <pc:sldMk cId="1351651579" sldId="256"/>
            <ac:spMk id="19" creationId="{7AEC842D-C905-4DEA-B1C3-CA51995C572A}"/>
          </ac:spMkLst>
        </pc:spChg>
        <pc:grpChg chg="add">
          <ac:chgData name="Мамытова Нургуль" userId="S::mamytova.nurgul@kaznu.kz::2bb22d7f-99ae-444f-a66c-b24e62130d98" providerId="AD" clId="Web-{897229A1-B9B0-4C2D-B7F5-A108E6A38F99}" dt="2020-09-21T15:18:17.261" v="8"/>
          <ac:grpSpMkLst>
            <pc:docMk/>
            <pc:sldMk cId="1351651579" sldId="256"/>
            <ac:grpSpMk id="13" creationId="{4592A8CB-0B0A-43A5-86F4-712B0C469671}"/>
          </ac:grpSpMkLst>
        </pc:grpChg>
        <pc:picChg chg="add del">
          <ac:chgData name="Мамытова Нургуль" userId="S::mamytova.nurgul@kaznu.kz::2bb22d7f-99ae-444f-a66c-b24e62130d98" providerId="AD" clId="Web-{897229A1-B9B0-4C2D-B7F5-A108E6A38F99}" dt="2020-09-21T15:18:17.167" v="7"/>
          <ac:picMkLst>
            <pc:docMk/>
            <pc:sldMk cId="1351651579" sldId="256"/>
            <ac:picMk id="4" creationId="{BE1A73E2-D5AD-4607-85D6-30EC50F19DC4}"/>
          </ac:picMkLst>
        </pc:picChg>
        <pc:picChg chg="add">
          <ac:chgData name="Мамытова Нургуль" userId="S::mamytova.nurgul@kaznu.kz::2bb22d7f-99ae-444f-a66c-b24e62130d98" providerId="AD" clId="Web-{897229A1-B9B0-4C2D-B7F5-A108E6A38F99}" dt="2020-09-21T15:18:17.261" v="8"/>
          <ac:picMkLst>
            <pc:docMk/>
            <pc:sldMk cId="1351651579" sldId="256"/>
            <ac:picMk id="6" creationId="{5152E3E5-5AE6-4128-9071-AC5426C66912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5:35:35.130" v="106"/>
        <pc:sldMkLst>
          <pc:docMk/>
          <pc:sldMk cId="2897377392" sldId="257"/>
        </pc:sldMkLst>
        <pc:spChg chg="del">
          <ac:chgData name="Мамытова Нургуль" userId="S::mamytova.nurgul@kaznu.kz::2bb22d7f-99ae-444f-a66c-b24e62130d98" providerId="AD" clId="Web-{897229A1-B9B0-4C2D-B7F5-A108E6A38F99}" dt="2020-09-21T15:35:35.130" v="106"/>
          <ac:spMkLst>
            <pc:docMk/>
            <pc:sldMk cId="2897377392" sldId="257"/>
            <ac:spMk id="2" creationId="{3E93BC5E-EBAB-4784-A969-920CE2809FAD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35:27.814" v="103" actId="20577"/>
          <ac:spMkLst>
            <pc:docMk/>
            <pc:sldMk cId="2897377392" sldId="257"/>
            <ac:spMk id="3" creationId="{B66D47B7-A468-4087-B9BC-A21DE7595B34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5:48:27.505" v="323" actId="20577"/>
        <pc:sldMkLst>
          <pc:docMk/>
          <pc:sldMk cId="1759368412" sldId="258"/>
        </pc:sldMkLst>
        <pc:spChg chg="del">
          <ac:chgData name="Мамытова Нургуль" userId="S::mamytova.nurgul@kaznu.kz::2bb22d7f-99ae-444f-a66c-b24e62130d98" providerId="AD" clId="Web-{897229A1-B9B0-4C2D-B7F5-A108E6A38F99}" dt="2020-09-21T15:41:17.961" v="205"/>
          <ac:spMkLst>
            <pc:docMk/>
            <pc:sldMk cId="1759368412" sldId="258"/>
            <ac:spMk id="2" creationId="{62F3DB03-F030-42D7-B6F6-F7E1C6FC82A4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41:22.134" v="206" actId="14100"/>
          <ac:spMkLst>
            <pc:docMk/>
            <pc:sldMk cId="1759368412" sldId="258"/>
            <ac:spMk id="3" creationId="{31AA6A2E-0644-4B83-858A-52F4E9F893FF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48:27.505" v="323" actId="20577"/>
          <ac:spMkLst>
            <pc:docMk/>
            <pc:sldMk cId="1759368412" sldId="258"/>
            <ac:spMk id="4" creationId="{B954519F-933B-44AC-B2E0-594F0C68007A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5:53:22.305" v="472" actId="20577"/>
        <pc:sldMkLst>
          <pc:docMk/>
          <pc:sldMk cId="3206718551" sldId="259"/>
        </pc:sldMkLst>
        <pc:spChg chg="mod">
          <ac:chgData name="Мамытова Нургуль" userId="S::mamytova.nurgul@kaznu.kz::2bb22d7f-99ae-444f-a66c-b24e62130d98" providerId="AD" clId="Web-{897229A1-B9B0-4C2D-B7F5-A108E6A38F99}" dt="2020-09-21T15:50:48.045" v="400" actId="20577"/>
          <ac:spMkLst>
            <pc:docMk/>
            <pc:sldMk cId="3206718551" sldId="259"/>
            <ac:spMk id="2" creationId="{77787668-0995-4799-B6C8-75BFF7598C5D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5:53:22.305" v="472" actId="20577"/>
          <ac:spMkLst>
            <pc:docMk/>
            <pc:sldMk cId="3206718551" sldId="259"/>
            <ac:spMk id="3" creationId="{5140713B-0936-46DB-9090-1CF70CFB5D48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05:22.789" v="648" actId="20577"/>
        <pc:sldMkLst>
          <pc:docMk/>
          <pc:sldMk cId="3216875046" sldId="260"/>
        </pc:sldMkLst>
        <pc:spChg chg="del">
          <ac:chgData name="Мамытова Нургуль" userId="S::mamytova.nurgul@kaznu.kz::2bb22d7f-99ae-444f-a66c-b24e62130d98" providerId="AD" clId="Web-{897229A1-B9B0-4C2D-B7F5-A108E6A38F99}" dt="2020-09-21T15:58:44.263" v="479"/>
          <ac:spMkLst>
            <pc:docMk/>
            <pc:sldMk cId="3216875046" sldId="260"/>
            <ac:spMk id="2" creationId="{1AF7A4E8-D48C-4C16-8F76-11E0A3BFC350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05:22.789" v="648" actId="20577"/>
          <ac:spMkLst>
            <pc:docMk/>
            <pc:sldMk cId="3216875046" sldId="260"/>
            <ac:spMk id="3" creationId="{A35364DE-6251-4A6F-BDB4-7A5B316ABF39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6:09:38.868" v="703" actId="20577"/>
        <pc:sldMkLst>
          <pc:docMk/>
          <pc:sldMk cId="3637619018" sldId="261"/>
        </pc:sldMkLst>
        <pc:spChg chg="mod">
          <ac:chgData name="Мамытова Нургуль" userId="S::mamytova.nurgul@kaznu.kz::2bb22d7f-99ae-444f-a66c-b24e62130d98" providerId="AD" clId="Web-{897229A1-B9B0-4C2D-B7F5-A108E6A38F99}" dt="2020-09-21T16:09:38.868" v="703" actId="20577"/>
          <ac:spMkLst>
            <pc:docMk/>
            <pc:sldMk cId="3637619018" sldId="261"/>
            <ac:spMk id="3" creationId="{47B8FF19-0E9B-4D2B-B03C-C847CC59E4B3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14:18.980" v="795" actId="20577"/>
        <pc:sldMkLst>
          <pc:docMk/>
          <pc:sldMk cId="3860673829" sldId="262"/>
        </pc:sldMkLst>
        <pc:spChg chg="del">
          <ac:chgData name="Мамытова Нургуль" userId="S::mamytova.nurgul@kaznu.kz::2bb22d7f-99ae-444f-a66c-b24e62130d98" providerId="AD" clId="Web-{897229A1-B9B0-4C2D-B7F5-A108E6A38F99}" dt="2020-09-21T16:12:05.097" v="711"/>
          <ac:spMkLst>
            <pc:docMk/>
            <pc:sldMk cId="3860673829" sldId="262"/>
            <ac:spMk id="2" creationId="{1DCE6ED3-8E46-40CD-A3E8-466AD16B48A5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4:18.980" v="795" actId="20577"/>
          <ac:spMkLst>
            <pc:docMk/>
            <pc:sldMk cId="3860673829" sldId="262"/>
            <ac:spMk id="3" creationId="{E8A9A4DA-48C0-441E-BADE-C7B34EF94B2C}"/>
          </ac:spMkLst>
        </pc:spChg>
      </pc:sldChg>
      <pc:sldChg chg="delSp modSp new del">
        <pc:chgData name="Мамытова Нургуль" userId="S::mamytova.nurgul@kaznu.kz::2bb22d7f-99ae-444f-a66c-b24e62130d98" providerId="AD" clId="Web-{897229A1-B9B0-4C2D-B7F5-A108E6A38F99}" dt="2020-09-21T17:22:38.245" v="1453"/>
        <pc:sldMkLst>
          <pc:docMk/>
          <pc:sldMk cId="1045229742" sldId="263"/>
        </pc:sldMkLst>
        <pc:spChg chg="del">
          <ac:chgData name="Мамытова Нургуль" userId="S::mamytova.nurgul@kaznu.kz::2bb22d7f-99ae-444f-a66c-b24e62130d98" providerId="AD" clId="Web-{897229A1-B9B0-4C2D-B7F5-A108E6A38F99}" dt="2020-09-21T16:16:57.022" v="803"/>
          <ac:spMkLst>
            <pc:docMk/>
            <pc:sldMk cId="1045229742" sldId="263"/>
            <ac:spMk id="2" creationId="{C71592DA-E1B0-44E5-B299-093C4B5C48C7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7:07.741" v="805" actId="20577"/>
          <ac:spMkLst>
            <pc:docMk/>
            <pc:sldMk cId="1045229742" sldId="263"/>
            <ac:spMk id="3" creationId="{9B3B8821-E7FE-43BD-A1B6-DD97846BBE78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17:07.741" v="805" actId="20577"/>
          <ac:spMkLst>
            <pc:docMk/>
            <pc:sldMk cId="1045229742" sldId="263"/>
            <ac:spMk id="4" creationId="{A8716C06-7214-40CD-8633-C9E3C7187F6C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6:22:03.995" v="846" actId="20577"/>
        <pc:sldMkLst>
          <pc:docMk/>
          <pc:sldMk cId="1945182931" sldId="264"/>
        </pc:sldMkLst>
        <pc:spChg chg="mod">
          <ac:chgData name="Мамытова Нургуль" userId="S::mamytova.nurgul@kaznu.kz::2bb22d7f-99ae-444f-a66c-b24e62130d98" providerId="AD" clId="Web-{897229A1-B9B0-4C2D-B7F5-A108E6A38F99}" dt="2020-09-21T16:18:24.777" v="815" actId="20577"/>
          <ac:spMkLst>
            <pc:docMk/>
            <pc:sldMk cId="1945182931" sldId="264"/>
            <ac:spMk id="2" creationId="{5AD447BA-C6D3-4C1E-BBDF-68D71A9B597E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22:03.995" v="846" actId="20577"/>
          <ac:spMkLst>
            <pc:docMk/>
            <pc:sldMk cId="1945182931" sldId="264"/>
            <ac:spMk id="3" creationId="{CFC2290A-89D1-4C32-8654-4DB33CC9C6AD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16:02.189" v="1390" actId="20577"/>
        <pc:sldMkLst>
          <pc:docMk/>
          <pc:sldMk cId="1634671678" sldId="265"/>
        </pc:sldMkLst>
        <pc:spChg chg="del">
          <ac:chgData name="Мамытова Нургуль" userId="S::mamytova.nurgul@kaznu.kz::2bb22d7f-99ae-444f-a66c-b24e62130d98" providerId="AD" clId="Web-{897229A1-B9B0-4C2D-B7F5-A108E6A38F99}" dt="2020-09-21T16:23:53.830" v="853"/>
          <ac:spMkLst>
            <pc:docMk/>
            <pc:sldMk cId="1634671678" sldId="265"/>
            <ac:spMk id="2" creationId="{FB44EC6D-BD3A-4ABE-B961-4C1113EA94AE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6:02.189" v="1390" actId="20577"/>
          <ac:spMkLst>
            <pc:docMk/>
            <pc:sldMk cId="1634671678" sldId="265"/>
            <ac:spMk id="3" creationId="{28233BAD-9912-4D7F-B6EC-5A982588DF6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27:25.094" v="908" actId="20577"/>
          <ac:spMkLst>
            <pc:docMk/>
            <pc:sldMk cId="1634671678" sldId="265"/>
            <ac:spMk id="4" creationId="{E2CDD6EB-11B0-43FF-B0A5-30AD9C306FB0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30:32.434" v="950" actId="20577"/>
          <ac:spMkLst>
            <pc:docMk/>
            <pc:sldMk cId="1634671678" sldId="265"/>
            <ac:spMk id="6" creationId="{FC96C677-1443-4D5D-A165-945125C31709}"/>
          </ac:spMkLst>
        </pc:spChg>
        <pc:picChg chg="add mod">
          <ac:chgData name="Мамытова Нургуль" userId="S::mamytova.nurgul@kaznu.kz::2bb22d7f-99ae-444f-a66c-b24e62130d98" providerId="AD" clId="Web-{897229A1-B9B0-4C2D-B7F5-A108E6A38F99}" dt="2020-09-21T16:30:34.215" v="952" actId="14100"/>
          <ac:picMkLst>
            <pc:docMk/>
            <pc:sldMk cId="1634671678" sldId="265"/>
            <ac:picMk id="5" creationId="{026BBAA7-20DA-4F96-95CA-5640D595F935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6:34:07.948" v="959" actId="14100"/>
        <pc:sldMkLst>
          <pc:docMk/>
          <pc:sldMk cId="4219046636" sldId="266"/>
        </pc:sldMkLst>
        <pc:spChg chg="del">
          <ac:chgData name="Мамытова Нургуль" userId="S::mamytova.nurgul@kaznu.kz::2bb22d7f-99ae-444f-a66c-b24e62130d98" providerId="AD" clId="Web-{897229A1-B9B0-4C2D-B7F5-A108E6A38F99}" dt="2020-09-21T16:34:03.479" v="958"/>
          <ac:spMkLst>
            <pc:docMk/>
            <pc:sldMk cId="4219046636" sldId="266"/>
            <ac:spMk id="2" creationId="{C7AE0C89-5864-47AD-919D-81C2238514B3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6:34:07.948" v="959" actId="14100"/>
          <ac:spMkLst>
            <pc:docMk/>
            <pc:sldMk cId="4219046636" sldId="266"/>
            <ac:spMk id="3" creationId="{FE2E43A4-200F-44D2-AE92-96939BD43127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6:51:54.939" v="1173" actId="20577"/>
        <pc:sldMkLst>
          <pc:docMk/>
          <pc:sldMk cId="1887004670" sldId="267"/>
        </pc:sldMkLst>
        <pc:spChg chg="del">
          <ac:chgData name="Мамытова Нургуль" userId="S::mamytova.nurgul@kaznu.kz::2bb22d7f-99ae-444f-a66c-b24e62130d98" providerId="AD" clId="Web-{897229A1-B9B0-4C2D-B7F5-A108E6A38F99}" dt="2020-09-21T16:39:02.561" v="967"/>
          <ac:spMkLst>
            <pc:docMk/>
            <pc:sldMk cId="1887004670" sldId="267"/>
            <ac:spMk id="2" creationId="{02AD3EFF-5205-46BF-8CC4-8BADE6D08DAC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6:38:09.916" v="961"/>
          <ac:spMkLst>
            <pc:docMk/>
            <pc:sldMk cId="1887004670" sldId="267"/>
            <ac:spMk id="3" creationId="{2663922D-B304-4EDE-909E-E04661B73EF8}"/>
          </ac:spMkLst>
        </pc:spChg>
        <pc:spChg chg="add del mod">
          <ac:chgData name="Мамытова Нургуль" userId="S::mamytova.nurgul@kaznu.kz::2bb22d7f-99ae-444f-a66c-b24e62130d98" providerId="AD" clId="Web-{897229A1-B9B0-4C2D-B7F5-A108E6A38F99}" dt="2020-09-21T16:39:53.048" v="972"/>
          <ac:spMkLst>
            <pc:docMk/>
            <pc:sldMk cId="1887004670" sldId="267"/>
            <ac:spMk id="6" creationId="{D55A2F26-003A-4079-8EE3-FA6644ADA10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2:17.011" v="989" actId="20577"/>
          <ac:spMkLst>
            <pc:docMk/>
            <pc:sldMk cId="1887004670" sldId="267"/>
            <ac:spMk id="7" creationId="{5E896C18-6829-4D93-8536-C6037ABC3FAD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8:37.832" v="1100" actId="1076"/>
          <ac:spMkLst>
            <pc:docMk/>
            <pc:sldMk cId="1887004670" sldId="267"/>
            <ac:spMk id="8" creationId="{B37A9C99-0541-4474-8331-030B4E42BDDA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5:15.616" v="1043"/>
          <ac:spMkLst>
            <pc:docMk/>
            <pc:sldMk cId="1887004670" sldId="267"/>
            <ac:spMk id="9" creationId="{84729FAA-EFEF-447D-93FF-57D687E97024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6:09.041" v="1056" actId="20577"/>
          <ac:spMkLst>
            <pc:docMk/>
            <pc:sldMk cId="1887004670" sldId="267"/>
            <ac:spMk id="10" creationId="{CED92304-4D42-4240-9F53-9EA74C9AD4CD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8:58.849" v="1102" actId="1076"/>
          <ac:spMkLst>
            <pc:docMk/>
            <pc:sldMk cId="1887004670" sldId="267"/>
            <ac:spMk id="11" creationId="{469CD953-F247-42EA-B3BE-D019D75B8AB0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7:53.345" v="1093" actId="20577"/>
          <ac:spMkLst>
            <pc:docMk/>
            <pc:sldMk cId="1887004670" sldId="267"/>
            <ac:spMk id="12" creationId="{D882DC88-70FF-4270-A125-92898BEE4457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49:27.163" v="1110" actId="20577"/>
          <ac:spMkLst>
            <pc:docMk/>
            <pc:sldMk cId="1887004670" sldId="267"/>
            <ac:spMk id="13" creationId="{A1BCBC37-50EB-4EA9-A599-F17AD892558C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0:10.729" v="1132" actId="20577"/>
          <ac:spMkLst>
            <pc:docMk/>
            <pc:sldMk cId="1887004670" sldId="267"/>
            <ac:spMk id="14" creationId="{D4BB7925-1FB6-4312-B738-F6878EE646C4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1:22.499" v="1151" actId="20577"/>
          <ac:spMkLst>
            <pc:docMk/>
            <pc:sldMk cId="1887004670" sldId="267"/>
            <ac:spMk id="15" creationId="{9135682B-AF4F-4063-B408-007DB3D1FB46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6:51:54.939" v="1173" actId="20577"/>
          <ac:spMkLst>
            <pc:docMk/>
            <pc:sldMk cId="1887004670" sldId="267"/>
            <ac:spMk id="16" creationId="{45B234CB-4AF7-413F-80C1-B7B35938D23A}"/>
          </ac:spMkLst>
        </pc:spChg>
        <pc:picChg chg="add mod ord">
          <ac:chgData name="Мамытова Нургуль" userId="S::mamytova.nurgul@kaznu.kz::2bb22d7f-99ae-444f-a66c-b24e62130d98" providerId="AD" clId="Web-{897229A1-B9B0-4C2D-B7F5-A108E6A38F99}" dt="2020-09-21T16:38:09.916" v="961"/>
          <ac:picMkLst>
            <pc:docMk/>
            <pc:sldMk cId="1887004670" sldId="267"/>
            <ac:picMk id="4" creationId="{238E90FE-53B9-4340-BDBE-1AEC48332873}"/>
          </ac:picMkLst>
        </pc:picChg>
        <pc:picChg chg="add mod">
          <ac:chgData name="Мамытова Нургуль" userId="S::mamytova.nurgul@kaznu.kz::2bb22d7f-99ae-444f-a66c-b24e62130d98" providerId="AD" clId="Web-{897229A1-B9B0-4C2D-B7F5-A108E6A38F99}" dt="2020-09-21T16:43:26.937" v="1017" actId="1076"/>
          <ac:picMkLst>
            <pc:docMk/>
            <pc:sldMk cId="1887004670" sldId="267"/>
            <ac:picMk id="5" creationId="{2396DDEF-04FC-4BE6-9A15-1863DDB9FB7E}"/>
          </ac:picMkLst>
        </pc:pic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7:09:27.960" v="1358" actId="20577"/>
        <pc:sldMkLst>
          <pc:docMk/>
          <pc:sldMk cId="53169119" sldId="268"/>
        </pc:sldMkLst>
        <pc:spChg chg="del">
          <ac:chgData name="Мамытова Нургуль" userId="S::mamytova.nurgul@kaznu.kz::2bb22d7f-99ae-444f-a66c-b24e62130d98" providerId="AD" clId="Web-{897229A1-B9B0-4C2D-B7F5-A108E6A38F99}" dt="2020-09-21T16:58:13.119" v="1180"/>
          <ac:spMkLst>
            <pc:docMk/>
            <pc:sldMk cId="53169119" sldId="268"/>
            <ac:spMk id="2" creationId="{2932FCE3-164E-446D-913B-58407794F0E1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09:27.960" v="1358" actId="20577"/>
          <ac:spMkLst>
            <pc:docMk/>
            <pc:sldMk cId="53169119" sldId="268"/>
            <ac:spMk id="3" creationId="{152101BE-103B-45FC-8300-54A666D1F3B6}"/>
          </ac:spMkLst>
        </pc:spChg>
      </pc:sldChg>
      <pc:sldChg chg="delSp modSp new">
        <pc:chgData name="Мамытова Нургуль" userId="S::mamytova.nurgul@kaznu.kz::2bb22d7f-99ae-444f-a66c-b24e62130d98" providerId="AD" clId="Web-{897229A1-B9B0-4C2D-B7F5-A108E6A38F99}" dt="2020-09-21T17:12:34.738" v="1384" actId="20577"/>
        <pc:sldMkLst>
          <pc:docMk/>
          <pc:sldMk cId="2179971089" sldId="269"/>
        </pc:sldMkLst>
        <pc:spChg chg="del">
          <ac:chgData name="Мамытова Нургуль" userId="S::mamytova.nurgul@kaznu.kz::2bb22d7f-99ae-444f-a66c-b24e62130d98" providerId="AD" clId="Web-{897229A1-B9B0-4C2D-B7F5-A108E6A38F99}" dt="2020-09-21T17:10:26.308" v="1364"/>
          <ac:spMkLst>
            <pc:docMk/>
            <pc:sldMk cId="2179971089" sldId="269"/>
            <ac:spMk id="2" creationId="{607A157B-F710-4506-83AF-846A6027E45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2:34.738" v="1384" actId="20577"/>
          <ac:spMkLst>
            <pc:docMk/>
            <pc:sldMk cId="2179971089" sldId="269"/>
            <ac:spMk id="3" creationId="{AEBC3A9B-439C-4807-A544-D73CFF9C9DAB}"/>
          </ac:spMkLst>
        </pc:spChg>
      </pc:sldChg>
      <pc:sldChg chg="new del">
        <pc:chgData name="Мамытова Нургуль" userId="S::mamytova.nurgul@kaznu.kz::2bb22d7f-99ae-444f-a66c-b24e62130d98" providerId="AD" clId="Web-{897229A1-B9B0-4C2D-B7F5-A108E6A38F99}" dt="2020-09-21T17:18:56.465" v="1410"/>
        <pc:sldMkLst>
          <pc:docMk/>
          <pc:sldMk cId="1846946057" sldId="270"/>
        </pc:sldMkLst>
      </pc:sldChg>
      <pc:sldChg chg="delSp modSp new">
        <pc:chgData name="Мамытова Нургуль" userId="S::mamytova.nurgul@kaznu.kz::2bb22d7f-99ae-444f-a66c-b24e62130d98" providerId="AD" clId="Web-{897229A1-B9B0-4C2D-B7F5-A108E6A38F99}" dt="2020-09-21T17:18:48.840" v="1409" actId="14100"/>
        <pc:sldMkLst>
          <pc:docMk/>
          <pc:sldMk cId="3530994354" sldId="271"/>
        </pc:sldMkLst>
        <pc:spChg chg="del">
          <ac:chgData name="Мамытова Нургуль" userId="S::mamytova.nurgul@kaznu.kz::2bb22d7f-99ae-444f-a66c-b24e62130d98" providerId="AD" clId="Web-{897229A1-B9B0-4C2D-B7F5-A108E6A38F99}" dt="2020-09-21T17:18:39.683" v="1407"/>
          <ac:spMkLst>
            <pc:docMk/>
            <pc:sldMk cId="3530994354" sldId="271"/>
            <ac:spMk id="2" creationId="{0352D794-0103-458C-B077-9C35C89863BB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8:48.840" v="1409" actId="14100"/>
          <ac:spMkLst>
            <pc:docMk/>
            <pc:sldMk cId="3530994354" sldId="271"/>
            <ac:spMk id="3" creationId="{37A00DA6-ABFD-4124-B707-AF26D746C38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18:48.840" v="1409" actId="14100"/>
          <ac:spMkLst>
            <pc:docMk/>
            <pc:sldMk cId="3530994354" sldId="271"/>
            <ac:spMk id="4" creationId="{1274556E-5B38-4A90-8036-47A9E71AC1A2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7:20:46.691" v="1424" actId="20577"/>
        <pc:sldMkLst>
          <pc:docMk/>
          <pc:sldMk cId="3218657418" sldId="272"/>
        </pc:sldMkLst>
        <pc:spChg chg="mod">
          <ac:chgData name="Мамытова Нургуль" userId="S::mamytova.nurgul@kaznu.kz::2bb22d7f-99ae-444f-a66c-b24e62130d98" providerId="AD" clId="Web-{897229A1-B9B0-4C2D-B7F5-A108E6A38F99}" dt="2020-09-21T17:20:46.691" v="1424" actId="20577"/>
          <ac:spMkLst>
            <pc:docMk/>
            <pc:sldMk cId="3218657418" sldId="272"/>
            <ac:spMk id="2" creationId="{F9AB4DFD-17DF-40C6-8231-14476072BB69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20:27.581" v="1414" actId="20577"/>
          <ac:spMkLst>
            <pc:docMk/>
            <pc:sldMk cId="3218657418" sldId="272"/>
            <ac:spMk id="3" creationId="{81B642C6-EDDE-4D7E-8055-ABADA7664009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23:39.531" v="1461" actId="14100"/>
        <pc:sldMkLst>
          <pc:docMk/>
          <pc:sldMk cId="2701783673" sldId="273"/>
        </pc:sldMkLst>
        <pc:spChg chg="mod">
          <ac:chgData name="Мамытова Нургуль" userId="S::mamytova.nurgul@kaznu.kz::2bb22d7f-99ae-444f-a66c-b24e62130d98" providerId="AD" clId="Web-{897229A1-B9B0-4C2D-B7F5-A108E6A38F99}" dt="2020-09-21T17:22:25.307" v="1449" actId="20577"/>
          <ac:spMkLst>
            <pc:docMk/>
            <pc:sldMk cId="2701783673" sldId="273"/>
            <ac:spMk id="2" creationId="{D08D12DA-B9F2-4179-94A9-47DA6A36B707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7:22:28.573" v="1450"/>
          <ac:spMkLst>
            <pc:docMk/>
            <pc:sldMk cId="2701783673" sldId="273"/>
            <ac:spMk id="3" creationId="{8D416C08-1640-406F-9962-EA6B444FACBB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2:28.620" v="1452"/>
          <ac:spMkLst>
            <pc:docMk/>
            <pc:sldMk cId="2701783673" sldId="273"/>
            <ac:spMk id="6" creationId="{CD249933-5BE9-4BE5-9E4B-C17B45EDD941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3:39.531" v="1461" actId="14100"/>
          <ac:spMkLst>
            <pc:docMk/>
            <pc:sldMk cId="2701783673" sldId="273"/>
            <ac:spMk id="7" creationId="{9A49CDD5-B320-4DF4-9AEA-A31D2B3884D0}"/>
          </ac:spMkLst>
        </pc:spChg>
        <pc:graphicFrameChg chg="add mod ord modGraphic">
          <ac:chgData name="Мамытова Нургуль" userId="S::mamytova.nurgul@kaznu.kz::2bb22d7f-99ae-444f-a66c-b24e62130d98" providerId="AD" clId="Web-{897229A1-B9B0-4C2D-B7F5-A108E6A38F99}" dt="2020-09-21T17:22:28.573" v="1450"/>
          <ac:graphicFrameMkLst>
            <pc:docMk/>
            <pc:sldMk cId="2701783673" sldId="273"/>
            <ac:graphicFrameMk id="5" creationId="{73748429-A7D8-45A0-9EF1-401FB677D894}"/>
          </ac:graphicFrameMkLst>
        </pc:graphicFrameChg>
      </pc:sldChg>
      <pc:sldChg chg="modSp new">
        <pc:chgData name="Мамытова Нургуль" userId="S::mamytova.nurgul@kaznu.kz::2bb22d7f-99ae-444f-a66c-b24e62130d98" providerId="AD" clId="Web-{897229A1-B9B0-4C2D-B7F5-A108E6A38F99}" dt="2020-09-21T17:27:19.420" v="1489" actId="20577"/>
        <pc:sldMkLst>
          <pc:docMk/>
          <pc:sldMk cId="792962110" sldId="274"/>
        </pc:sldMkLst>
        <pc:spChg chg="mod">
          <ac:chgData name="Мамытова Нургуль" userId="S::mamytova.nurgul@kaznu.kz::2bb22d7f-99ae-444f-a66c-b24e62130d98" providerId="AD" clId="Web-{897229A1-B9B0-4C2D-B7F5-A108E6A38F99}" dt="2020-09-21T17:27:19.420" v="1489" actId="20577"/>
          <ac:spMkLst>
            <pc:docMk/>
            <pc:sldMk cId="792962110" sldId="274"/>
            <ac:spMk id="3" creationId="{29C10B88-6A0F-488F-BBAA-40274BEEEFFA}"/>
          </ac:spMkLst>
        </pc:spChg>
      </pc:sldChg>
      <pc:sldChg chg="addSp delSp modSp new">
        <pc:chgData name="Мамытова Нургуль" userId="S::mamytova.nurgul@kaznu.kz::2bb22d7f-99ae-444f-a66c-b24e62130d98" providerId="AD" clId="Web-{897229A1-B9B0-4C2D-B7F5-A108E6A38F99}" dt="2020-09-21T17:30:01.915" v="1504" actId="20577"/>
        <pc:sldMkLst>
          <pc:docMk/>
          <pc:sldMk cId="656597265" sldId="275"/>
        </pc:sldMkLst>
        <pc:spChg chg="mod">
          <ac:chgData name="Мамытова Нургуль" userId="S::mamytova.nurgul@kaznu.kz::2bb22d7f-99ae-444f-a66c-b24e62130d98" providerId="AD" clId="Web-{897229A1-B9B0-4C2D-B7F5-A108E6A38F99}" dt="2020-09-21T17:30:01.915" v="1504" actId="20577"/>
          <ac:spMkLst>
            <pc:docMk/>
            <pc:sldMk cId="656597265" sldId="275"/>
            <ac:spMk id="2" creationId="{79DE00DB-2489-492D-96C4-5E19CAD8FAF9}"/>
          </ac:spMkLst>
        </pc:spChg>
        <pc:spChg chg="del">
          <ac:chgData name="Мамытова Нургуль" userId="S::mamytova.nurgul@kaznu.kz::2bb22d7f-99ae-444f-a66c-b24e62130d98" providerId="AD" clId="Web-{897229A1-B9B0-4C2D-B7F5-A108E6A38F99}" dt="2020-09-21T17:27:35.280" v="1492"/>
          <ac:spMkLst>
            <pc:docMk/>
            <pc:sldMk cId="656597265" sldId="275"/>
            <ac:spMk id="3" creationId="{9E2E62BC-451D-4611-A8DA-911D26A409F3}"/>
          </ac:spMkLst>
        </pc:spChg>
        <pc:spChg chg="add mod">
          <ac:chgData name="Мамытова Нургуль" userId="S::mamytova.nurgul@kaznu.kz::2bb22d7f-99ae-444f-a66c-b24e62130d98" providerId="AD" clId="Web-{897229A1-B9B0-4C2D-B7F5-A108E6A38F99}" dt="2020-09-21T17:28:20.236" v="1497" actId="14100"/>
          <ac:spMkLst>
            <pc:docMk/>
            <pc:sldMk cId="656597265" sldId="275"/>
            <ac:spMk id="5" creationId="{5013F7AB-285B-4A2F-9243-3E1789EA1941}"/>
          </ac:spMkLst>
        </pc:spChg>
        <pc:picChg chg="add mod ord">
          <ac:chgData name="Мамытова Нургуль" userId="S::mamytova.nurgul@kaznu.kz::2bb22d7f-99ae-444f-a66c-b24e62130d98" providerId="AD" clId="Web-{897229A1-B9B0-4C2D-B7F5-A108E6A38F99}" dt="2020-09-21T17:27:35.280" v="1492"/>
          <ac:picMkLst>
            <pc:docMk/>
            <pc:sldMk cId="656597265" sldId="275"/>
            <ac:picMk id="4" creationId="{C3BAE639-3004-4527-A3FB-1C1CBD5C6BC8}"/>
          </ac:picMkLst>
        </pc:picChg>
      </pc:sldChg>
      <pc:sldChg chg="addSp delSp modSp new mod setBg">
        <pc:chgData name="Мамытова Нургуль" userId="S::mamytova.nurgul@kaznu.kz::2bb22d7f-99ae-444f-a66c-b24e62130d98" providerId="AD" clId="Web-{897229A1-B9B0-4C2D-B7F5-A108E6A38F99}" dt="2020-09-21T17:41:32.397" v="1614"/>
        <pc:sldMkLst>
          <pc:docMk/>
          <pc:sldMk cId="3045852126" sldId="276"/>
        </pc:sldMkLst>
        <pc:spChg chg="mod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" creationId="{E57F9512-C95B-4108-9F15-0ED5DDF62FF5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3" creationId="{29DED3C3-CC98-48B2-80FD-72C9EF279F72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8" creationId="{A5931BE0-4B93-4D6C-878E-ACC59D6B4587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0" creationId="{504E6BD3-B518-46A4-9CC0-30D09555230F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6" creationId="{A0DAEA90-11E9-4069-BC2C-6F65C6C1C3E8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18" creationId="{E0E8189B-747E-48AE-99A9-1BEE68012551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0" creationId="{D9DE43D0-73AC-46B4-A39F-E66967A1F9B4}"/>
          </ac:spMkLst>
        </pc:spChg>
        <pc:spChg chg="add del">
          <ac:chgData name="Мамытова Нургуль" userId="S::mamytova.nurgul@kaznu.kz::2bb22d7f-99ae-444f-a66c-b24e62130d98" providerId="AD" clId="Web-{897229A1-B9B0-4C2D-B7F5-A108E6A38F99}" dt="2020-09-21T17:41:32.397" v="1614"/>
          <ac:spMkLst>
            <pc:docMk/>
            <pc:sldMk cId="3045852126" sldId="276"/>
            <ac:spMk id="22" creationId="{803C343E-7EAC-4512-955A-33B1833F2D76}"/>
          </ac:spMkLst>
        </pc:spChg>
        <pc:grpChg chg="add del">
          <ac:chgData name="Мамытова Нургуль" userId="S::mamytova.nurgul@kaznu.kz::2bb22d7f-99ae-444f-a66c-b24e62130d98" providerId="AD" clId="Web-{897229A1-B9B0-4C2D-B7F5-A108E6A38F99}" dt="2020-09-21T17:41:32.397" v="1614"/>
          <ac:grpSpMkLst>
            <pc:docMk/>
            <pc:sldMk cId="3045852126" sldId="276"/>
            <ac:grpSpMk id="12" creationId="{A31FBE92-3FC2-48E4-874B-A5273A042528}"/>
          </ac:grpSpMkLst>
        </pc:grpChg>
      </pc:sldChg>
      <pc:sldChg chg="modSp new">
        <pc:chgData name="Мамытова Нургуль" userId="S::mamytova.nurgul@kaznu.kz::2bb22d7f-99ae-444f-a66c-b24e62130d98" providerId="AD" clId="Web-{897229A1-B9B0-4C2D-B7F5-A108E6A38F99}" dt="2020-09-21T17:35:54" v="1567" actId="20577"/>
        <pc:sldMkLst>
          <pc:docMk/>
          <pc:sldMk cId="2575598936" sldId="277"/>
        </pc:sldMkLst>
        <pc:spChg chg="mod">
          <ac:chgData name="Мамытова Нургуль" userId="S::mamytova.nurgul@kaznu.kz::2bb22d7f-99ae-444f-a66c-b24e62130d98" providerId="AD" clId="Web-{897229A1-B9B0-4C2D-B7F5-A108E6A38F99}" dt="2020-09-21T17:34:41.714" v="1557" actId="20577"/>
          <ac:spMkLst>
            <pc:docMk/>
            <pc:sldMk cId="2575598936" sldId="277"/>
            <ac:spMk id="2" creationId="{D0A28842-C60B-42C3-95E9-730B1C0B549C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35:54" v="1567" actId="20577"/>
          <ac:spMkLst>
            <pc:docMk/>
            <pc:sldMk cId="2575598936" sldId="277"/>
            <ac:spMk id="3" creationId="{9B0B2F64-A293-41C4-B1BD-B45A62375AEE}"/>
          </ac:spMkLst>
        </pc:spChg>
      </pc:sldChg>
      <pc:sldChg chg="modSp new">
        <pc:chgData name="Мамытова Нургуль" userId="S::mamytova.nurgul@kaznu.kz::2bb22d7f-99ae-444f-a66c-b24e62130d98" providerId="AD" clId="Web-{897229A1-B9B0-4C2D-B7F5-A108E6A38F99}" dt="2020-09-21T17:39:46.250" v="1609" actId="20577"/>
        <pc:sldMkLst>
          <pc:docMk/>
          <pc:sldMk cId="3808356534" sldId="278"/>
        </pc:sldMkLst>
        <pc:spChg chg="mod">
          <ac:chgData name="Мамытова Нургуль" userId="S::mamytova.nurgul@kaznu.kz::2bb22d7f-99ae-444f-a66c-b24e62130d98" providerId="AD" clId="Web-{897229A1-B9B0-4C2D-B7F5-A108E6A38F99}" dt="2020-09-21T17:38:30.963" v="1582" actId="14100"/>
          <ac:spMkLst>
            <pc:docMk/>
            <pc:sldMk cId="3808356534" sldId="278"/>
            <ac:spMk id="2" creationId="{53C9A9FF-04D5-46C4-9A31-34C9A034162B}"/>
          </ac:spMkLst>
        </pc:spChg>
        <pc:spChg chg="mod">
          <ac:chgData name="Мамытова Нургуль" userId="S::mamytova.nurgul@kaznu.kz::2bb22d7f-99ae-444f-a66c-b24e62130d98" providerId="AD" clId="Web-{897229A1-B9B0-4C2D-B7F5-A108E6A38F99}" dt="2020-09-21T17:39:46.250" v="1609" actId="20577"/>
          <ac:spMkLst>
            <pc:docMk/>
            <pc:sldMk cId="3808356534" sldId="278"/>
            <ac:spMk id="3" creationId="{A73614BE-3E02-4DF3-A241-BAFBF12E4277}"/>
          </ac:spMkLst>
        </pc:spChg>
      </pc:sldChg>
      <pc:sldChg chg="new del">
        <pc:chgData name="Мамытова Нургуль" userId="S::mamytova.nurgul@kaznu.kz::2bb22d7f-99ae-444f-a66c-b24e62130d98" providerId="AD" clId="Web-{897229A1-B9B0-4C2D-B7F5-A108E6A38F99}" dt="2020-09-21T17:41:19.974" v="1612"/>
        <pc:sldMkLst>
          <pc:docMk/>
          <pc:sldMk cId="2831569092" sldId="279"/>
        </pc:sldMkLst>
      </pc:sld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17.261" v="8"/>
        <pc:sldMasterMkLst>
          <pc:docMk/>
          <pc:sldMasterMk cId="3154979492" sldId="2147483648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61079921" sldId="214748364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703711724" sldId="214748365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4076369896" sldId="214748365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625762208" sldId="214748365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88002762" sldId="214748365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295335545" sldId="214748365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1988754143" sldId="214748365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3665695281" sldId="214748365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134169247" sldId="214748365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2065727480" sldId="214748365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00.432" v="5"/>
        <pc:sldMasterMkLst>
          <pc:docMk/>
          <pc:sldMasterMk cId="3869236185" sldId="2147483674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166830920" sldId="214748366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534796319" sldId="214748366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829938440" sldId="214748366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4170342444" sldId="214748366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508470031" sldId="214748366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0898789" sldId="214748366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830196215" sldId="214748366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72040307" sldId="214748366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376951124" sldId="214748367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458948338" sldId="214748367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3584010425" sldId="214748367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00.432" v="5"/>
          <pc:sldLayoutMkLst>
            <pc:docMk/>
            <pc:sldMasterMk cId="3869236185" sldId="2147483674"/>
            <pc:sldLayoutMk cId="1169829153" sldId="2147483673"/>
          </pc:sldLayoutMkLst>
        </pc:sldLayoutChg>
      </pc:sldMasterChg>
      <pc:sldMasterChg chg="add del addSldLayout delSldLayout">
        <pc:chgData name="Мамытова Нургуль" userId="S::mamytova.nurgul@kaznu.kz::2bb22d7f-99ae-444f-a66c-b24e62130d98" providerId="AD" clId="Web-{897229A1-B9B0-4C2D-B7F5-A108E6A38F99}" dt="2020-09-21T15:18:17.167" v="7"/>
        <pc:sldMasterMkLst>
          <pc:docMk/>
          <pc:sldMasterMk cId="679059758" sldId="2147483687"/>
        </pc:sldMasterMkLst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042378805" sldId="2147483676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441905601" sldId="2147483677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282505329" sldId="2147483678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924087702" sldId="2147483679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027517175" sldId="2147483680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3025435968" sldId="2147483681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796575171" sldId="2147483682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3585624760" sldId="2147483683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103762989" sldId="2147483684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2599464172" sldId="2147483685"/>
          </pc:sldLayoutMkLst>
        </pc:sldLayoutChg>
        <pc:sldLayoutChg chg="add del">
          <pc:chgData name="Мамытова Нургуль" userId="S::mamytova.nurgul@kaznu.kz::2bb22d7f-99ae-444f-a66c-b24e62130d98" providerId="AD" clId="Web-{897229A1-B9B0-4C2D-B7F5-A108E6A38F99}" dt="2020-09-21T15:18:17.167" v="7"/>
          <pc:sldLayoutMkLst>
            <pc:docMk/>
            <pc:sldMasterMk cId="679059758" sldId="2147483687"/>
            <pc:sldLayoutMk cId="1481192953" sldId="2147483686"/>
          </pc:sldLayoutMkLst>
        </pc:sldLayoutChg>
      </pc:sldMasterChg>
      <pc:sldMasterChg chg="add addSldLayout">
        <pc:chgData name="Мамытова Нургуль" userId="S::mamytova.nurgul@kaznu.kz::2bb22d7f-99ae-444f-a66c-b24e62130d98" providerId="AD" clId="Web-{897229A1-B9B0-4C2D-B7F5-A108E6A38F99}" dt="2020-09-21T15:18:17.261" v="8"/>
        <pc:sldMasterMkLst>
          <pc:docMk/>
          <pc:sldMasterMk cId="3048757967" sldId="2147483713"/>
        </pc:sldMasterMkLst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001188962" sldId="2147483702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275385623" sldId="2147483703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009725443" sldId="2147483704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885012367" sldId="2147483705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2126103747" sldId="2147483706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973527447" sldId="2147483707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375943285" sldId="2147483708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594988584" sldId="2147483709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833169117" sldId="2147483710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406422632" sldId="2147483711"/>
          </pc:sldLayoutMkLst>
        </pc:sldLayoutChg>
        <pc:sldLayoutChg chg="add">
          <pc:chgData name="Мамытова Нургуль" userId="S::mamytova.nurgul@kaznu.kz::2bb22d7f-99ae-444f-a66c-b24e62130d98" providerId="AD" clId="Web-{897229A1-B9B0-4C2D-B7F5-A108E6A38F99}" dt="2020-09-21T15:18:17.261" v="8"/>
          <pc:sldLayoutMkLst>
            <pc:docMk/>
            <pc:sldMasterMk cId="3048757967" sldId="2147483713"/>
            <pc:sldLayoutMk cId="1031301692" sldId="2147483712"/>
          </pc:sldLayoutMkLst>
        </pc:sldLayoutChg>
      </pc:sldMasterChg>
    </pc:docChg>
  </pc:docChgLst>
  <pc:docChgLst>
    <pc:chgData name="Мамытова Нургуль" userId="S::mamytova.nurgul@kaznu.kz::2bb22d7f-99ae-444f-a66c-b24e62130d98" providerId="AD" clId="Web-{8ED99F86-1DBA-98C0-DF43-BF24779471F4}"/>
    <pc:docChg chg="modSld">
      <pc:chgData name="Мамытова Нургуль" userId="S::mamytova.nurgul@kaznu.kz::2bb22d7f-99ae-444f-a66c-b24e62130d98" providerId="AD" clId="Web-{8ED99F86-1DBA-98C0-DF43-BF24779471F4}" dt="2020-09-22T17:57:36.260" v="46" actId="20577"/>
      <pc:docMkLst>
        <pc:docMk/>
      </pc:docMkLst>
      <pc:sldChg chg="modSp">
        <pc:chgData name="Мамытова Нургуль" userId="S::mamytova.nurgul@kaznu.kz::2bb22d7f-99ae-444f-a66c-b24e62130d98" providerId="AD" clId="Web-{8ED99F86-1DBA-98C0-DF43-BF24779471F4}" dt="2020-09-22T17:55:55.071" v="22" actId="20577"/>
        <pc:sldMkLst>
          <pc:docMk/>
          <pc:sldMk cId="4219046636" sldId="266"/>
        </pc:sldMkLst>
        <pc:spChg chg="mod">
          <ac:chgData name="Мамытова Нургуль" userId="S::mamytova.nurgul@kaznu.kz::2bb22d7f-99ae-444f-a66c-b24e62130d98" providerId="AD" clId="Web-{8ED99F86-1DBA-98C0-DF43-BF24779471F4}" dt="2020-09-22T17:55:55.071" v="22" actId="20577"/>
          <ac:spMkLst>
            <pc:docMk/>
            <pc:sldMk cId="4219046636" sldId="266"/>
            <ac:spMk id="3" creationId="{FE2E43A4-200F-44D2-AE92-96939BD43127}"/>
          </ac:spMkLst>
        </pc:spChg>
      </pc:sldChg>
      <pc:sldChg chg="modSp">
        <pc:chgData name="Мамытова Нургуль" userId="S::mamytova.nurgul@kaznu.kz::2bb22d7f-99ae-444f-a66c-b24e62130d98" providerId="AD" clId="Web-{8ED99F86-1DBA-98C0-DF43-BF24779471F4}" dt="2020-09-22T17:57:31.354" v="45" actId="20577"/>
        <pc:sldMkLst>
          <pc:docMk/>
          <pc:sldMk cId="53169119" sldId="268"/>
        </pc:sldMkLst>
        <pc:spChg chg="mod">
          <ac:chgData name="Мамытова Нургуль" userId="S::mamytova.nurgul@kaznu.kz::2bb22d7f-99ae-444f-a66c-b24e62130d98" providerId="AD" clId="Web-{8ED99F86-1DBA-98C0-DF43-BF24779471F4}" dt="2020-09-22T17:57:31.354" v="45" actId="20577"/>
          <ac:spMkLst>
            <pc:docMk/>
            <pc:sldMk cId="53169119" sldId="268"/>
            <ac:spMk id="3" creationId="{152101BE-103B-45FC-8300-54A666D1F3B6}"/>
          </ac:spMkLst>
        </pc:spChg>
      </pc:sldChg>
      <pc:sldChg chg="modSp">
        <pc:chgData name="Мамытова Нургуль" userId="S::mamytova.nurgul@kaznu.kz::2bb22d7f-99ae-444f-a66c-b24e62130d98" providerId="AD" clId="Web-{8ED99F86-1DBA-98C0-DF43-BF24779471F4}" dt="2020-09-22T17:56:50.510" v="34" actId="20577"/>
        <pc:sldMkLst>
          <pc:docMk/>
          <pc:sldMk cId="2179971089" sldId="269"/>
        </pc:sldMkLst>
        <pc:spChg chg="mod">
          <ac:chgData name="Мамытова Нургуль" userId="S::mamytova.nurgul@kaznu.kz::2bb22d7f-99ae-444f-a66c-b24e62130d98" providerId="AD" clId="Web-{8ED99F86-1DBA-98C0-DF43-BF24779471F4}" dt="2020-09-22T17:56:50.510" v="34" actId="20577"/>
          <ac:spMkLst>
            <pc:docMk/>
            <pc:sldMk cId="2179971089" sldId="269"/>
            <ac:spMk id="3" creationId="{AEBC3A9B-439C-4807-A544-D73CFF9C9D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September 22,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94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1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2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8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xmlns="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xmlns="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xmlns="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6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xmlns="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22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xmlns="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0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xmlns="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xmlns="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xmlns="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610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8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8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xmlns="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xmlns="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xmlns="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September 22,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2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September 22, 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579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xmlns="" id="{E76424EA-2FE7-47E5-99E5-7EDD3063F7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5152E3E5-5AE6-4128-9071-AC5426C669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588" r="-2" b="10411"/>
          <a:stretch/>
        </p:blipFill>
        <p:spPr>
          <a:xfrm>
            <a:off x="20" y="10"/>
            <a:ext cx="1219198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7" name="Rectangle 10">
            <a:extLst>
              <a:ext uri="{FF2B5EF4-FFF2-40B4-BE49-F238E27FC236}">
                <a16:creationId xmlns:a16="http://schemas.microsoft.com/office/drawing/2014/main" xmlns="" id="{1DB043B4-68C6-45B9-82AC-A5800EADB8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74345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64" y="1080305"/>
            <a:ext cx="4327524" cy="3190030"/>
          </a:xfrm>
        </p:spPr>
        <p:txBody>
          <a:bodyPr anchor="b">
            <a:normAutofit/>
          </a:bodyPr>
          <a:lstStyle/>
          <a:p>
            <a:endParaRPr lang="ru-RU" sz="4800"/>
          </a:p>
          <a:p>
            <a:r>
              <a:rPr lang="ru-RU" sz="3600" dirty="0" err="1">
                <a:ea typeface="+mj-lt"/>
                <a:cs typeface="+mj-lt"/>
              </a:rPr>
              <a:t>Aрнаулы</a:t>
            </a:r>
            <a:r>
              <a:rPr lang="ru-RU" sz="3600" dirty="0">
                <a:ea typeface="+mj-lt"/>
                <a:cs typeface="+mj-lt"/>
              </a:rPr>
              <a:t> </a:t>
            </a:r>
            <a:r>
              <a:rPr lang="ru-RU" sz="3600" dirty="0" err="1">
                <a:ea typeface="+mj-lt"/>
                <a:cs typeface="+mj-lt"/>
              </a:rPr>
              <a:t>мамандандырылған</a:t>
            </a:r>
            <a:r>
              <a:rPr lang="ru-RU" sz="3600" dirty="0">
                <a:ea typeface="+mj-lt"/>
                <a:cs typeface="+mj-lt"/>
              </a:rPr>
              <a:t> матрикс</a:t>
            </a:r>
            <a:endParaRPr lang="ru-RU" sz="36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592A8CB-0B0A-43A5-86F4-712B0C4696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4C63B2AC-3D19-416D-A37F-2DDA8A3651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8A474391-1271-45F9-A39C-8641371ABC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4520CD9-5C02-4804-B8B5-9D167FDA9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AEC842D-C905-4DEA-B1C3-CA51995C57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A00DA6-ABFD-4124-B707-AF26D746C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990119"/>
            <a:ext cx="5435600" cy="5102706"/>
          </a:xfrm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әдіске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балама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микротүтікшелер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ультра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жұқа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осы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мақсат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ерітіндісіне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балқымасына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салмағы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бойынша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1-ден 2-ге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80-ден 200 мкм-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натрий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хлориді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бөлшектерін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өнімдер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жуылады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тефлон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тәрізді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түтіктердің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түзілуінде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субстрат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әдетте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ерігіштігі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натрий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хлориді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сахарозаның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кристалдары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Соңғысының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концентрациясын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өзгерте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отырып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жалпы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кеуектілігін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орнатуға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endParaRPr lang="ru-RU" dirty="0" err="1">
              <a:solidFill>
                <a:srgbClr val="FFFFFF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74556E-5B38-4A90-8036-47A9E71AC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1047628"/>
            <a:ext cx="5435600" cy="5045197"/>
          </a:xfrm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Сондай-ақ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тұндырғыштардан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Полигидроксибутираттың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еріткіштердегі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(хлороформ, дихлорэтан,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тетрахлорэтан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диоксан)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ерігіштігін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зерттеуге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полимер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зерттелетін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ФАА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емес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басқа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сұйықтықтармен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әрекеттескендегі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әрекеттері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: тетрагидрофуран (THF),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димет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DMF), этанол, су,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тұндырғыштың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оңтайлы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концентрациясы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5-10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микроннан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аспайтын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осындай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жарамдылығы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көрсетілген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9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E2E43A4-200F-44D2-AE92-96939BD43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675464"/>
            <a:ext cx="11090274" cy="5417360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кеуектілігі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порасы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клеткалардың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қосылуында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көбеюінде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маңызды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рөл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атқарады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қойылатын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талаптар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өсірілетін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белгілі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остеобласттарды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ұсақ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гипоксияны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сондай-ақ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түзілу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остеохондрозды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тудыруы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ал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үлкен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остеогенезді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имплантанттың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тамырлануына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ықпал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метаболизм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өнімдерінің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шығуын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қоректік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етілуін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анықтайтын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диффузиялық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матрицадағы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46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нутренний, компьютер, рабочий стол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238E90FE-53B9-4340-BDBE-1AEC48332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171" y="2113199"/>
            <a:ext cx="10139658" cy="3979625"/>
          </a:xfrm>
        </p:spPr>
      </p:pic>
      <p:pic>
        <p:nvPicPr>
          <p:cNvPr id="5" name="Рисунок 5" descr="Изображение выглядит как текст,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2396DDEF-04FC-4BE6-9A15-1863DDB9F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080" y="2385758"/>
            <a:ext cx="4756028" cy="36104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896C18-6829-4D93-8536-C6037ABC3FAD}"/>
              </a:ext>
            </a:extLst>
          </p:cNvPr>
          <p:cNvSpPr txBox="1"/>
          <p:nvPr/>
        </p:nvSpPr>
        <p:spPr>
          <a:xfrm>
            <a:off x="1245080" y="267419"/>
            <a:ext cx="994625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Жоғары</a:t>
            </a:r>
            <a:r>
              <a:rPr lang="en-US" dirty="0"/>
              <a:t> </a:t>
            </a:r>
            <a:r>
              <a:rPr lang="en-US" dirty="0" err="1"/>
              <a:t>кеуекті</a:t>
            </a:r>
            <a:r>
              <a:rPr lang="en-US" dirty="0"/>
              <a:t> </a:t>
            </a:r>
            <a:r>
              <a:rPr lang="en-US" dirty="0" err="1"/>
              <a:t>полимерлі</a:t>
            </a:r>
            <a:r>
              <a:rPr lang="en-US" dirty="0"/>
              <a:t> </a:t>
            </a:r>
            <a:r>
              <a:rPr lang="en-US" dirty="0" err="1"/>
              <a:t>матрицаларды</a:t>
            </a:r>
            <a:r>
              <a:rPr lang="en-US" dirty="0"/>
              <a:t> </a:t>
            </a:r>
            <a:r>
              <a:rPr lang="en-US" dirty="0" err="1"/>
              <a:t>алуға</a:t>
            </a:r>
            <a:r>
              <a:rPr lang="en-US" dirty="0"/>
              <a:t> </a:t>
            </a:r>
            <a:r>
              <a:rPr lang="en-US" dirty="0" err="1"/>
              <a:t>арналған</a:t>
            </a:r>
            <a:r>
              <a:rPr lang="en-US" dirty="0"/>
              <a:t> SCF </a:t>
            </a:r>
            <a:r>
              <a:rPr lang="en-US" dirty="0" err="1"/>
              <a:t>эксперименттік</a:t>
            </a:r>
            <a:r>
              <a:rPr lang="en-US" dirty="0"/>
              <a:t> </a:t>
            </a:r>
            <a:r>
              <a:rPr lang="en-US" dirty="0" err="1"/>
              <a:t>қондырғысының</a:t>
            </a:r>
            <a:r>
              <a:rPr lang="en-US" dirty="0"/>
              <a:t> </a:t>
            </a:r>
            <a:r>
              <a:rPr lang="en-US" dirty="0" err="1"/>
              <a:t>схемасы</a:t>
            </a:r>
            <a:r>
              <a:rPr lang="en-US" dirty="0"/>
              <a:t>: 1 - </a:t>
            </a:r>
            <a:r>
              <a:rPr lang="en-US" dirty="0" err="1"/>
              <a:t>реакция</a:t>
            </a:r>
            <a:r>
              <a:rPr lang="en-US" dirty="0"/>
              <a:t> </a:t>
            </a:r>
            <a:r>
              <a:rPr lang="en-US" dirty="0" err="1"/>
              <a:t>камерасы</a:t>
            </a:r>
            <a:r>
              <a:rPr lang="en-US" dirty="0"/>
              <a:t> (</a:t>
            </a:r>
            <a:r>
              <a:rPr lang="en-US" dirty="0" err="1"/>
              <a:t>автоклав</a:t>
            </a:r>
            <a:r>
              <a:rPr lang="en-US" dirty="0"/>
              <a:t>); 2 - </a:t>
            </a:r>
            <a:r>
              <a:rPr lang="en-US" dirty="0" err="1"/>
              <a:t>қабылдағыш</a:t>
            </a:r>
            <a:r>
              <a:rPr lang="en-US" dirty="0"/>
              <a:t>; 3 - </a:t>
            </a:r>
            <a:r>
              <a:rPr lang="en-US" dirty="0" err="1"/>
              <a:t>шар</a:t>
            </a:r>
            <a:r>
              <a:rPr lang="en-US" dirty="0"/>
              <a:t> </a:t>
            </a:r>
            <a:r>
              <a:rPr lang="en-US" dirty="0" err="1"/>
              <a:t>клапаны</a:t>
            </a:r>
            <a:r>
              <a:rPr lang="en-US" dirty="0"/>
              <a:t> </a:t>
            </a:r>
            <a:r>
              <a:rPr lang="en-US" dirty="0" err="1"/>
              <a:t>бар</a:t>
            </a:r>
            <a:r>
              <a:rPr lang="en-US" dirty="0"/>
              <a:t> </a:t>
            </a:r>
            <a:r>
              <a:rPr lang="en-US" dirty="0" err="1"/>
              <a:t>шығыс</a:t>
            </a:r>
            <a:r>
              <a:rPr lang="en-US" dirty="0"/>
              <a:t>; 4 - </a:t>
            </a:r>
            <a:r>
              <a:rPr lang="en-US" dirty="0" err="1"/>
              <a:t>жоғары</a:t>
            </a:r>
            <a:r>
              <a:rPr lang="en-US" dirty="0"/>
              <a:t> </a:t>
            </a:r>
            <a:r>
              <a:rPr lang="en-US" dirty="0" err="1"/>
              <a:t>қысымды</a:t>
            </a:r>
            <a:r>
              <a:rPr lang="en-US" dirty="0"/>
              <a:t> СО2 </a:t>
            </a:r>
            <a:r>
              <a:rPr lang="en-US" dirty="0" err="1"/>
              <a:t>сорғысы</a:t>
            </a:r>
            <a:r>
              <a:rPr lang="en-US" dirty="0"/>
              <a:t>; 5 - </a:t>
            </a:r>
            <a:r>
              <a:rPr lang="en-US" dirty="0" err="1"/>
              <a:t>автоматты</a:t>
            </a:r>
            <a:r>
              <a:rPr lang="en-US" dirty="0"/>
              <a:t> </a:t>
            </a:r>
            <a:r>
              <a:rPr lang="en-US" dirty="0" err="1"/>
              <a:t>қысым</a:t>
            </a:r>
            <a:r>
              <a:rPr lang="en-US" dirty="0"/>
              <a:t> </a:t>
            </a:r>
            <a:r>
              <a:rPr lang="en-US" dirty="0" err="1"/>
              <a:t>реттегіші</a:t>
            </a:r>
            <a:r>
              <a:rPr lang="en-US" dirty="0"/>
              <a:t>; 6 - </a:t>
            </a:r>
            <a:r>
              <a:rPr lang="en-US" dirty="0" err="1"/>
              <a:t>жылытқышты</a:t>
            </a:r>
            <a:r>
              <a:rPr lang="en-US" dirty="0"/>
              <a:t> </a:t>
            </a:r>
            <a:r>
              <a:rPr lang="en-US" dirty="0" err="1"/>
              <a:t>басқару</a:t>
            </a:r>
            <a:r>
              <a:rPr lang="en-US" dirty="0"/>
              <a:t> </a:t>
            </a:r>
            <a:r>
              <a:rPr lang="en-US" dirty="0" err="1"/>
              <a:t>блогы</a:t>
            </a:r>
            <a:r>
              <a:rPr lang="en-US" dirty="0"/>
              <a:t>; 7 - </a:t>
            </a:r>
            <a:r>
              <a:rPr lang="en-US" dirty="0" err="1"/>
              <a:t>термопара</a:t>
            </a:r>
            <a:r>
              <a:rPr lang="en-US" dirty="0"/>
              <a:t>; 8 - </a:t>
            </a:r>
            <a:r>
              <a:rPr lang="en-US" dirty="0" err="1"/>
              <a:t>резистивті</a:t>
            </a:r>
            <a:r>
              <a:rPr lang="en-US" dirty="0"/>
              <a:t> </a:t>
            </a:r>
            <a:r>
              <a:rPr lang="en-US" dirty="0" err="1"/>
              <a:t>жылытқыш</a:t>
            </a:r>
            <a:r>
              <a:rPr lang="en-US" dirty="0"/>
              <a:t>; 9 - </a:t>
            </a:r>
            <a:r>
              <a:rPr lang="en-US" dirty="0" err="1"/>
              <a:t>визуалды</a:t>
            </a:r>
            <a:r>
              <a:rPr lang="en-US" dirty="0"/>
              <a:t>  </a:t>
            </a:r>
            <a:r>
              <a:rPr lang="en-US" dirty="0" err="1"/>
              <a:t>бақылауға</a:t>
            </a:r>
            <a:r>
              <a:rPr lang="en-US" dirty="0"/>
              <a:t> </a:t>
            </a:r>
            <a:r>
              <a:rPr lang="en-US" dirty="0" err="1"/>
              <a:t>арналған</a:t>
            </a:r>
            <a:r>
              <a:rPr lang="en-US" dirty="0"/>
              <a:t> </a:t>
            </a:r>
            <a:r>
              <a:rPr lang="en-US" dirty="0" err="1"/>
              <a:t>сапфир</a:t>
            </a:r>
            <a:r>
              <a:rPr lang="en-US" dirty="0"/>
              <a:t> </a:t>
            </a:r>
            <a:r>
              <a:rPr lang="en-US" dirty="0" err="1"/>
              <a:t>терезесі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7A9C99-0541-4474-8331-030B4E42BDDA}"/>
              </a:ext>
            </a:extLst>
          </p:cNvPr>
          <p:cNvSpPr txBox="1"/>
          <p:nvPr/>
        </p:nvSpPr>
        <p:spPr>
          <a:xfrm>
            <a:off x="3042249" y="2193985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/>
              <a:t>11</a:t>
            </a:r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4729FAA-EFEF-447D-93FF-57D687E97024}"/>
              </a:ext>
            </a:extLst>
          </p:cNvPr>
          <p:cNvSpPr txBox="1"/>
          <p:nvPr/>
        </p:nvSpPr>
        <p:spPr>
          <a:xfrm rot="10800000" flipV="1">
            <a:off x="2408748" y="5681294"/>
            <a:ext cx="54346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ED92304-4D42-4240-9F53-9EA74C9AD4CD}"/>
              </a:ext>
            </a:extLst>
          </p:cNvPr>
          <p:cNvSpPr txBox="1"/>
          <p:nvPr/>
        </p:nvSpPr>
        <p:spPr>
          <a:xfrm>
            <a:off x="1919018" y="5038905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     </a:t>
            </a:r>
            <a:r>
              <a:rPr lang="ru-RU" sz="20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69CD953-F247-42EA-B3BE-D019D75B8AB0}"/>
              </a:ext>
            </a:extLst>
          </p:cNvPr>
          <p:cNvSpPr txBox="1"/>
          <p:nvPr/>
        </p:nvSpPr>
        <p:spPr>
          <a:xfrm>
            <a:off x="969214" y="4189742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82DC88-70FF-4270-A125-92898BEE4457}"/>
              </a:ext>
            </a:extLst>
          </p:cNvPr>
          <p:cNvSpPr txBox="1"/>
          <p:nvPr/>
        </p:nvSpPr>
        <p:spPr>
          <a:xfrm rot="-10800000" flipV="1">
            <a:off x="5008353" y="5707352"/>
            <a:ext cx="280070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1BCBC37-50EB-4EA9-A599-F17AD892558C}"/>
              </a:ext>
            </a:extLst>
          </p:cNvPr>
          <p:cNvSpPr txBox="1"/>
          <p:nvPr/>
        </p:nvSpPr>
        <p:spPr>
          <a:xfrm>
            <a:off x="5007454" y="280771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4BB7925-1FB6-4312-B738-F6878EE646C4}"/>
              </a:ext>
            </a:extLst>
          </p:cNvPr>
          <p:cNvSpPr txBox="1"/>
          <p:nvPr/>
        </p:nvSpPr>
        <p:spPr>
          <a:xfrm>
            <a:off x="4072027" y="2706178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135682B-AF4F-4063-B408-007DB3D1FB46}"/>
              </a:ext>
            </a:extLst>
          </p:cNvPr>
          <p:cNvSpPr txBox="1"/>
          <p:nvPr/>
        </p:nvSpPr>
        <p:spPr>
          <a:xfrm>
            <a:off x="4329921" y="3912978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5B234CB-4AF7-413F-80C1-B7B35938D23A}"/>
              </a:ext>
            </a:extLst>
          </p:cNvPr>
          <p:cNvSpPr txBox="1"/>
          <p:nvPr/>
        </p:nvSpPr>
        <p:spPr>
          <a:xfrm>
            <a:off x="4329023" y="4400909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ru-RU" sz="2000" dirty="0">
                <a:solidFill>
                  <a:srgbClr val="0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87004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2101BE-103B-45FC-8300-54A666D1F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19237"/>
            <a:ext cx="11090274" cy="5273587"/>
          </a:xfrm>
        </p:spPr>
        <p:txBody>
          <a:bodyPr vert="horz" wrap="square" lIns="0" tIns="0" rIns="0" bIns="0" rtlCol="0" anchor="t">
            <a:normAutofit fontScale="92500" lnSpcReduction="1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өндіру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полимер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ерітіндісін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көбіктендіру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үрлеу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агенттері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газ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айдау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сұйықтықтың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суперкритикалық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газдануы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жеткізуге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Суперкритикалық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сұйықтықтармен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көмірқышқылдандыруға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аморфты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фракциясы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Полимер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түйіршіктері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газды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атап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айтқанда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азотты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көмірқышқыл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газын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қысыммен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пайдалану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пластикалық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күйге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айналады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газдың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еруі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тұтқырлықтың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төмендеуіне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әкеліп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соғады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30-40 ° C температура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диапазонында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аморфты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өңдеуге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мүмкіндік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жағдайда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орташа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алғанда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10-30% -дан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аспайтын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өзара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</a:p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тәсілдерінің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осы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еритін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біреуінің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сілтілендіру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компонентті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100-ден 350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нм-ге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90%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кеуектілігі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ауқымын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мүмкіндік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  <a:p>
            <a:endParaRPr lang="ru-RU" dirty="0">
              <a:solidFill>
                <a:srgbClr val="FFFFFF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9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BC3A9B-439C-4807-A544-D73CFF9C9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47992"/>
            <a:ext cx="11090274" cy="5244832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Дамыған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келесі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мұздатылған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Полимер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ерітіліп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кристалының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бақылауымен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сұйық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азотта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мұздатылған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лиофилизация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кептіріледі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яғни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төмендетілген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қысыммен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сублимациясы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сублимациясы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мұздату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макроскопиялық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бағытталған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жасайды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шикізат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күйдіріледі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раманың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беріктігін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кеуектілігінің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жалпы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90% -дан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үлкен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етеді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7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AB4DFD-17DF-40C6-8231-14476072B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ea typeface="+mj-lt"/>
                <a:cs typeface="+mj-lt"/>
              </a:rPr>
              <a:t>Көлемді матрицалар (3D)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B642C6-EDDE-4D7E-8055-ABADA7664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 lnSpcReduction="1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Көлемді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(3D)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губкалар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көлемдік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күрделі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  <a:p>
            <a:endParaRPr lang="ru-RU"/>
          </a:p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жобалау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ойдағыдай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өсуіне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беру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параметрлерді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бақылау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процестің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параметрлерін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тұтастығы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беріктігін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биоүйлесімділігін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адгезияның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сипаттамаларын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биоыдыраудың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белгіленген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жылдамдықтарын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сәйкес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диффузиялық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сипаттамаларын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қамтамасыз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бақылау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57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8D12DA-B9F2-4179-94A9-47DA6A36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0" tIns="0" rIns="0" bIns="0" rtlCol="0" anchor="t" anchorCtr="0">
            <a:noAutofit/>
          </a:bodyPr>
          <a:lstStyle/>
          <a:p>
            <a:r>
              <a:rPr lang="ru-RU" sz="2800" err="1">
                <a:ea typeface="+mj-lt"/>
                <a:cs typeface="+mj-lt"/>
              </a:rPr>
              <a:t>Қолданылатын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материалдардың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кеуектілігі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және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кеуектерінің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орташа</a:t>
            </a:r>
            <a:r>
              <a:rPr lang="ru-RU" sz="2800">
                <a:ea typeface="+mj-lt"/>
                <a:cs typeface="+mj-lt"/>
              </a:rPr>
              <a:t> </a:t>
            </a:r>
            <a:r>
              <a:rPr lang="ru-RU" sz="2800" err="1">
                <a:ea typeface="+mj-lt"/>
                <a:cs typeface="+mj-lt"/>
              </a:rPr>
              <a:t>мөлшері</a:t>
            </a:r>
            <a:r>
              <a:rPr lang="ru-RU" sz="2800">
                <a:ea typeface="+mj-lt"/>
                <a:cs typeface="+mj-lt"/>
              </a:rPr>
              <a:t> </a:t>
            </a:r>
            <a:r>
              <a:rPr lang="ru-RU" sz="2800" err="1">
                <a:ea typeface="+mj-lt"/>
                <a:cs typeface="+mj-lt"/>
              </a:rPr>
              <a:t>ұлпа</a:t>
            </a:r>
            <a:r>
              <a:rPr lang="ru-RU" sz="2800">
                <a:ea typeface="+mj-lt"/>
                <a:cs typeface="+mj-lt"/>
              </a:rPr>
              <a:t> матрицаларын өндіруге арналған</a:t>
            </a:r>
            <a:endParaRPr lang="ru-RU" sz="280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73748429-A7D8-45A0-9EF1-401FB677D89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0863" y="2112963"/>
          <a:ext cx="11090273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795">
                  <a:extLst>
                    <a:ext uri="{9D8B030D-6E8A-4147-A177-3AD203B41FA5}">
                      <a16:colId xmlns:a16="http://schemas.microsoft.com/office/drawing/2014/main" xmlns="" val="221544056"/>
                    </a:ext>
                  </a:extLst>
                </a:gridCol>
                <a:gridCol w="2557736">
                  <a:extLst>
                    <a:ext uri="{9D8B030D-6E8A-4147-A177-3AD203B41FA5}">
                      <a16:colId xmlns:a16="http://schemas.microsoft.com/office/drawing/2014/main" xmlns="" val="3508347541"/>
                    </a:ext>
                  </a:extLst>
                </a:gridCol>
                <a:gridCol w="2557736">
                  <a:extLst>
                    <a:ext uri="{9D8B030D-6E8A-4147-A177-3AD203B41FA5}">
                      <a16:colId xmlns:a16="http://schemas.microsoft.com/office/drawing/2014/main" xmlns="" val="445057761"/>
                    </a:ext>
                  </a:extLst>
                </a:gridCol>
                <a:gridCol w="1579124">
                  <a:extLst>
                    <a:ext uri="{9D8B030D-6E8A-4147-A177-3AD203B41FA5}">
                      <a16:colId xmlns:a16="http://schemas.microsoft.com/office/drawing/2014/main" xmlns="" val="1491899838"/>
                    </a:ext>
                  </a:extLst>
                </a:gridCol>
                <a:gridCol w="725882">
                  <a:extLst>
                    <a:ext uri="{9D8B030D-6E8A-4147-A177-3AD203B41FA5}">
                      <a16:colId xmlns:a16="http://schemas.microsoft.com/office/drawing/2014/main" xmlns="" val="1705299406"/>
                    </a:ext>
                  </a:extLst>
                </a:gridCol>
              </a:tblGrid>
              <a:tr h="18161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Тип материала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Метод изготовления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Размер пор, нм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Пористость, %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44562888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 marL="25400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Коллаген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af-ZA" sz="1200">
                          <a:effectLst/>
                        </a:rPr>
                        <a:t>"Freeze-drying"*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11–105 и 14–134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lang="ru-RU" sz="1200">
                          <a:effectLst/>
                        </a:rPr>
                        <a:t>80–90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730608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Шелк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"Salt-leaching"*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50800"/>
                      <a:r>
                        <a:rPr lang="af-ZA" sz="1200">
                          <a:effectLst/>
                        </a:rPr>
                        <a:t>50 (–20 ºC), 15 (–80 ºC)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84–98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821877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Полилактид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58–80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631046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Полилактид/гликолактид/ПВА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200–300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90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084968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Полимерные губки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Полимерная эмульсия*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40–100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270392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ГАП/хитозан/желатин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"Freeze-drying"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300–500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87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042773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25400"/>
                      <a:r>
                        <a:rPr lang="ru-RU" sz="1200">
                          <a:effectLst/>
                        </a:rPr>
                        <a:t>Коллаген/ГАП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"Freeze-drying"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30–100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85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1057695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</a:pPr>
                      <a:r>
                        <a:rPr lang="ru-RU" sz="1200">
                          <a:effectLst/>
                        </a:rPr>
                        <a:t>Полилактид/гликолид/коллаген/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f-ZA" sz="1200">
                          <a:effectLst/>
                        </a:rPr>
                        <a:t>"Salt-leaching"</a:t>
                      </a:r>
                      <a:endParaRPr lang="af-ZA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355–425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47–87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29831626"/>
                  </a:ext>
                </a:extLst>
              </a:tr>
              <a:tr h="175260">
                <a:tc rowSpan="2"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ГАП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190385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ru-RU" sz="550">
                          <a:effectLst/>
                        </a:rPr>
                        <a:t> </a:t>
                      </a:r>
                      <a:endParaRPr lang="ru-RU">
                        <a:effectLst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88398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249933-5BE9-4BE5-9E4B-C17B45EDD941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49CDD5-B320-4DF4-9AEA-A31D2B3884D0}"/>
              </a:ext>
            </a:extLst>
          </p:cNvPr>
          <p:cNvSpPr txBox="1"/>
          <p:nvPr/>
        </p:nvSpPr>
        <p:spPr>
          <a:xfrm>
            <a:off x="1000666" y="5932098"/>
            <a:ext cx="97018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Times New Roman"/>
                <a:cs typeface="Times New Roman"/>
              </a:rPr>
              <a:t>Примечания: * – техника "Freeze-drying" подразумевает сушку при низких темпе-ратурах (лиофильная сушка), "Salt-leaching" – для создания пористости используют кри-сталлы NaCl с последующим вымыванием в дистиллированной воде, "Полимерная эмуль-сия" – полимер в растворителе, с последующим формированием матрикса и испарением растворителя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83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CEAFC5-2B0C-4633-B710-29E8AA6E9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C10B88-6A0F-488F-BBAA-40274BEEE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 fontScale="92500" lnSpcReduction="10000"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Губкалар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өте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тесіктерінің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80-95%Губкадағы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тесігінің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мөлшері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өндіріс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тағайындалуына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фибробласттар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гепатоциттердің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иммобилизациясы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тесігі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шамамен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20 мкм,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- 20-150 мкм,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тіндерінің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- 100-150 мкм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Губкаларды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синтетикалық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арасында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гликоль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қышқылдарының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сополимерлері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поли-лактон, полипропилен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фумараты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моноангидридтер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полиортеэстер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қатарына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коллаген, желатин, хитозан, альгинат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туындылары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ПГА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Өндіріс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ішінде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фазалық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әдістерін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бөліп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62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DE00DB-2489-492D-96C4-5E19CAD8F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34898"/>
            <a:ext cx="11091600" cy="1332000"/>
          </a:xfrm>
        </p:spPr>
        <p:txBody>
          <a:bodyPr>
            <a:normAutofit/>
          </a:bodyPr>
          <a:lstStyle/>
          <a:p>
            <a:r>
              <a:rPr lang="ru-RU">
                <a:ea typeface="+mj-lt"/>
                <a:cs typeface="+mj-lt"/>
              </a:rPr>
              <a:t>«</a:t>
            </a:r>
            <a:r>
              <a:rPr lang="ru-RU" sz="3200">
                <a:ea typeface="+mj-lt"/>
                <a:cs typeface="+mj-lt"/>
              </a:rPr>
              <a:t>Коллаген / PHA» құрамынан үш өлшемді матрицалар гемостатикалық коллагенді губка негізінде алынды</a:t>
            </a:r>
            <a:endParaRPr lang="ru-RU" sz="3200"/>
          </a:p>
        </p:txBody>
      </p:sp>
      <p:pic>
        <p:nvPicPr>
          <p:cNvPr id="4" name="Рисунок 4" descr="Изображение выглядит как фотография, еда, стол, закрыть&#10;&#10;Автоматически созданное описание">
            <a:extLst>
              <a:ext uri="{FF2B5EF4-FFF2-40B4-BE49-F238E27FC236}">
                <a16:creationId xmlns:a16="http://schemas.microsoft.com/office/drawing/2014/main" xmlns="" id="{C3BAE639-3004-4527-A3FB-1C1CBD5C6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3264" y="2113199"/>
            <a:ext cx="8505473" cy="397962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13F7AB-285B-4A2F-9243-3E1789EA1941}"/>
              </a:ext>
            </a:extLst>
          </p:cNvPr>
          <p:cNvSpPr txBox="1"/>
          <p:nvPr/>
        </p:nvSpPr>
        <p:spPr>
          <a:xfrm>
            <a:off x="554966" y="5975230"/>
            <a:ext cx="980248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Полигидроксибутиратпен модификацияланған коллагенді губкадан алынған үш өлшемді матрицаның электронды микрографиясы</a:t>
            </a:r>
          </a:p>
        </p:txBody>
      </p:sp>
    </p:spTree>
    <p:extLst>
      <p:ext uri="{BB962C8B-B14F-4D97-AF65-F5344CB8AC3E}">
        <p14:creationId xmlns:p14="http://schemas.microsoft.com/office/powerpoint/2010/main" val="656597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7F9512-C95B-4108-9F15-0ED5DDF62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ea typeface="+mj-lt"/>
                <a:cs typeface="+mj-lt"/>
              </a:rPr>
              <a:t>Мата  </a:t>
            </a:r>
            <a:r>
              <a:rPr lang="ru-RU" sz="3200" dirty="0" err="1">
                <a:ea typeface="+mj-lt"/>
                <a:cs typeface="+mj-lt"/>
              </a:rPr>
              <a:t>және</a:t>
            </a:r>
            <a:r>
              <a:rPr lang="ru-RU" sz="3200" dirty="0">
                <a:ea typeface="+mj-lt"/>
                <a:cs typeface="+mj-lt"/>
              </a:rPr>
              <a:t> мата </a:t>
            </a:r>
            <a:r>
              <a:rPr lang="ru-RU" sz="3200" dirty="0" err="1">
                <a:ea typeface="+mj-lt"/>
                <a:cs typeface="+mj-lt"/>
              </a:rPr>
              <a:t>талшықтары</a:t>
            </a:r>
            <a:r>
              <a:rPr lang="ru-RU" sz="3200" dirty="0">
                <a:ea typeface="+mj-lt"/>
                <a:cs typeface="+mj-lt"/>
              </a:rPr>
              <a:t> </a:t>
            </a:r>
            <a:r>
              <a:rPr lang="ru-RU" sz="3200" dirty="0" err="1">
                <a:ea typeface="+mj-lt"/>
                <a:cs typeface="+mj-lt"/>
              </a:rPr>
              <a:t>негізіндегі</a:t>
            </a:r>
            <a:r>
              <a:rPr lang="ru-RU" sz="3200" dirty="0">
                <a:ea typeface="+mj-lt"/>
                <a:cs typeface="+mj-lt"/>
              </a:rPr>
              <a:t> </a:t>
            </a:r>
            <a:r>
              <a:rPr lang="ru-RU" sz="3200" dirty="0" err="1">
                <a:ea typeface="+mj-lt"/>
                <a:cs typeface="+mj-lt"/>
              </a:rPr>
              <a:t>матрицалар</a:t>
            </a:r>
            <a:endParaRPr lang="ru-RU" sz="3200" dirty="0" err="1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DED3C3-CC98-48B2-80FD-72C9EF27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Мата 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мата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талшықтары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поли-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қышқылы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сияқты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ыдырайтын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синтетикалық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табиғи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коллаген,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альгинаттан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кездейсоқ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бағдарланған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тор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білдіреді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Сығымдалған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жүктемелерге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төзімді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губкалы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айырмашылығы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созылуға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төзімді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тіндерді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индукциялайтын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имплантаттар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хондроциттер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гепатоциттер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остеобласттар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фибробласттар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бұлшықет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эпителий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діңгек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сияқты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арналған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5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6D47B7-A468-4087-B9BC-A21DE7595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келтіретін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медицина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дегеніміз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зақымдалған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органдардың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функцияларының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ішінара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өтелуіне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бағытталған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терапиялық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хирургиялық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технологияларының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ағзаларды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жалпыланған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термині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медицинада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77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A28842-C60B-42C3-95E9-730B1C0B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err="1">
                <a:ea typeface="+mj-lt"/>
                <a:cs typeface="+mj-lt"/>
              </a:rPr>
              <a:t>Керамикалық</a:t>
            </a:r>
            <a:r>
              <a:rPr lang="ru-RU">
                <a:ea typeface="+mj-lt"/>
                <a:cs typeface="+mj-lt"/>
              </a:rPr>
              <a:t> </a:t>
            </a:r>
            <a:r>
              <a:rPr lang="ru-RU" err="1">
                <a:ea typeface="+mj-lt"/>
                <a:cs typeface="+mj-lt"/>
              </a:rPr>
              <a:t>матрицалар</a:t>
            </a:r>
            <a:r>
              <a:rPr lang="ru-RU">
                <a:ea typeface="+mj-lt"/>
                <a:cs typeface="+mj-lt"/>
              </a:rPr>
              <a:t>. 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0B2F64-A293-41C4-B1BD-B45A62375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Кальций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фосфатының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нақты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материалдары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қыштан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композиттер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хирургиясында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остеопластикалық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материал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ретінде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кеңінен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Керамика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молекулалық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қосылыстарға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сусымалы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композициялық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тіндердің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инженерлік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технологиялары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де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перспективалы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8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C9A9FF-04D5-46C4-9A31-34C9A0341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13774"/>
          </a:xfrm>
        </p:spPr>
        <p:txBody>
          <a:bodyPr>
            <a:normAutofit/>
          </a:bodyPr>
          <a:lstStyle/>
          <a:p>
            <a:r>
              <a:rPr lang="ru-RU" sz="3600">
                <a:ea typeface="+mj-lt"/>
                <a:cs typeface="+mj-lt"/>
              </a:rPr>
              <a:t>Биоактивті шыны матрицалар</a:t>
            </a:r>
            <a:endParaRPr lang="ru-RU" sz="36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3614BE-3E02-4DF3-A241-BAFBF12E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466218"/>
            <a:ext cx="11090274" cy="5014794"/>
          </a:xfrm>
        </p:spPr>
        <p:txBody>
          <a:bodyPr vert="horz" wrap="square" lIns="0" tIns="0" rIns="0" bIns="0" rtlCol="0" anchor="t">
            <a:normAutofit fontScale="77500" lnSpcReduction="20000"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Балқыту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нәтижесінде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мысалы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«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Bioglass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®» препараты)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булану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реактивтер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қалыптаудың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батыру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балқытылған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ұнтақтарына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целлюлозды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сүйекке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ұқсас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өндірудің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сәтті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золь-гель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Золь-гель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(золь)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алғашқы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реакциялары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Золь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молекулааралық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желілік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қалыптастыру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кремний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оксидтерінің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көбейту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золь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тұтқырлығының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жоғарылауымен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араластыру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ауаға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түседі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кремний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оксиді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Si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-O-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Si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желісінің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түзілуімен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Матрицадағы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көпіршіктерді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айналғанда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көпіршіктер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ақырында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тұрақтанады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Осыдан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гель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термиялық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өңдеумен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(60 ° C)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бақыланатын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қартаю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процесіне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ұшырайды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гельді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нығайту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оны 130 ° C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органикалық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қоспаларды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бетінен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тазарту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өнім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500-800 ° C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тұрақтандыру-агломерацияға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ұшырайды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диаметрі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600 мкм-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макропоралар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орташа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диаметрі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100 мкм-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асатын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қысым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күші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2,5 МПа-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терезелермен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байланысқан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Остеобласттарды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апта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кезінде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сүйек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түйіндерінің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минералдануын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ынталандыратыны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көрсетілген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Биоактивті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шыны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кемшіліктеріне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керілудің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қаттылығы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5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AA6A2E-0644-4B83-858A-52F4E9F893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277666"/>
            <a:ext cx="5435600" cy="4815159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терапиясы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бағаналы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ассоциацияларының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соматикалық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трансплантациялау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/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регенерациясын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(клетка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негізіндегі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 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ынталандырумен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байланысты</a:t>
            </a:r>
            <a:endParaRPr lang="ru-RU" err="1">
              <a:solidFill>
                <a:srgbClr val="FFFFFF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954519F-933B-44AC-B2E0-594F0C680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1335175"/>
            <a:ext cx="5435600" cy="4757650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Екінші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биоматериалдарға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негізделген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регенерациясы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яғни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органдардың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тұтастығы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функцияларын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қалпына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келтіру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биожасанды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құрылымдар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пайдаланылады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 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68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787668-0995-4799-B6C8-75BFF759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err="1"/>
              <a:t>Биожасанды</a:t>
            </a:r>
            <a:r>
              <a:rPr lang="ru-RU"/>
              <a:t> </a:t>
            </a:r>
            <a:r>
              <a:rPr lang="ru-RU" err="1"/>
              <a:t>құрылымдар</a:t>
            </a:r>
            <a:r>
              <a:rPr lang="ru-RU"/>
              <a:t> </a:t>
            </a:r>
            <a:r>
              <a:rPr lang="ru-RU" err="1"/>
              <a:t>мынандай</a:t>
            </a:r>
            <a:r>
              <a:rPr lang="ru-RU"/>
              <a:t> </a:t>
            </a:r>
            <a:r>
              <a:rPr lang="ru-RU" err="1"/>
              <a:t>компоненттерден</a:t>
            </a:r>
            <a:r>
              <a:rPr lang="ru-RU"/>
              <a:t> </a:t>
            </a:r>
            <a:r>
              <a:rPr lang="ru-RU" err="1"/>
              <a:t>тұрады</a:t>
            </a:r>
            <a:r>
              <a:rPr lang="ru-RU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40713B-0936-46DB-9090-1CF70CFB5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1)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жасушадан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тыс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матрица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құруға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қабілетті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</a:t>
            </a:r>
            <a:endParaRPr lang="ru-RU" dirty="0">
              <a:solidFill>
                <a:srgbClr val="FFFFFF"/>
              </a:solidFill>
            </a:endParaRPr>
          </a:p>
          <a:p>
            <a:r>
              <a:rPr lang="ru-RU" dirty="0">
                <a:solidFill>
                  <a:srgbClr val="FFFFFF"/>
                </a:solidFill>
              </a:rPr>
              <a:t>2) </a:t>
            </a:r>
            <a:r>
              <a:rPr lang="ru-RU" dirty="0" err="1">
                <a:solidFill>
                  <a:srgbClr val="FFFFFF"/>
                </a:solidFill>
              </a:rPr>
              <a:t>жасуша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трансплантациясы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үшін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қолайлы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биологиялық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ыдырайтын</a:t>
            </a:r>
            <a:r>
              <a:rPr lang="ru-RU" dirty="0">
                <a:solidFill>
                  <a:srgbClr val="FFFFFF"/>
                </a:solidFill>
              </a:rPr>
              <a:t> (матрица);</a:t>
            </a:r>
            <a:endParaRPr lang="ru-RU">
              <a:solidFill>
                <a:srgbClr val="FFFFFF"/>
              </a:solidFill>
            </a:endParaRPr>
          </a:p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3)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зақымдалған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жасушаларына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биостимуляциялық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әсер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ететін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биобелсенді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молекулалар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цитокиндер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факторлары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718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5364DE-6251-4A6F-BDB4-7A5B316A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790483"/>
            <a:ext cx="11090274" cy="5302341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i="1" dirty="0" err="1">
                <a:solidFill>
                  <a:srgbClr val="FFFFFF"/>
                </a:solidFill>
                <a:ea typeface="+mn-lt"/>
                <a:cs typeface="+mn-lt"/>
              </a:rPr>
              <a:t>Матрикстер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scaffolds</a:t>
            </a:r>
            <a:r>
              <a:rPr lang="ru-RU" i="1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)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көпфункционалдылыққа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механикалық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беріктіу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пен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серпімділікке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ақуыз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деңгейдегі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биоүйлесімділікке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клеткаларды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жабыстыру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қабілетіне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көбеюін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дифференциациясын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ынталандыру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қабілеттеріне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медициналық-техникалық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қасиеттерін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өзгертпей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зарарсыздандыру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мүмкіндігіне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ие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болу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Қосымша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дәрі-дәрмектермен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антибиотиктер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гормондар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витаминдер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ақуыз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факторлары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т.б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.)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жүктелген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осындай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биоконструкцияларды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реконструктивті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хирургия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трансплантологиядағы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революциялық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бағыт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табылады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болашағы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зор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 Матрица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жаңа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жұмыс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істейтін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тіндердің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жылдамдығымен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қауіпсіз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қосылыстарға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ыдырап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толығымен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немесе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басқа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мүшенің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ұлпасмен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алмастырылуы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керек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75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FEE230-A7A3-4E54-94A8-DF19844A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B8FF19-0E9B-4D2B-B03C-C847CC59E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санатқа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бөлуге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: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имплантаттар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B050"/>
                </a:solidFill>
                <a:ea typeface="+mn-lt"/>
                <a:cs typeface="+mn-lt"/>
              </a:rPr>
              <a:t>экстракорпоративті</a:t>
            </a:r>
            <a:r>
              <a:rPr lang="ru-RU" dirty="0">
                <a:solidFill>
                  <a:srgbClr val="00B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00B050"/>
                </a:solidFill>
                <a:ea typeface="+mn-lt"/>
                <a:cs typeface="+mn-lt"/>
              </a:rPr>
              <a:t>жүйелер</a:t>
            </a:r>
            <a:r>
              <a:rPr lang="ru-RU" dirty="0">
                <a:solidFill>
                  <a:srgbClr val="00B050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00B050"/>
              </a:solidFill>
              <a:ea typeface="+mn-lt"/>
              <a:cs typeface="+mn-lt"/>
            </a:endParaRPr>
          </a:p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Имплантацияланатын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екіге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бөлінеді</a:t>
            </a:r>
            <a:endParaRPr lang="ru-RU">
              <a:solidFill>
                <a:srgbClr val="FF0000"/>
              </a:solidFill>
            </a:endParaRPr>
          </a:p>
          <a:p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жабық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(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иммунооқшаулағыш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)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жүйелер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.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</a:p>
          <a:p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Жабық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матрицаның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негізгі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элементі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имплантацияланған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жасушалардың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«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қожайын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»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ағзасының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ішкі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ортасымен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өзара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әрекеттесуін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шектейтін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микротүтікті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жартылай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өткізгіш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мембрана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0000"/>
                </a:solidFill>
                <a:ea typeface="+mn-lt"/>
                <a:cs typeface="+mn-lt"/>
              </a:rPr>
              <a:t>табылады</a:t>
            </a:r>
            <a:r>
              <a:rPr lang="ru-RU" dirty="0">
                <a:solidFill>
                  <a:srgbClr val="FF0000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1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A9A4DA-48C0-441E-BADE-C7B34EF94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934256"/>
            <a:ext cx="11090274" cy="5158568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жүйелер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жасушалық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материалдан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ұлпалардың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пайда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болуының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субстраты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ретінде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қызмет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етеді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ал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имплантациядан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кейін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жаңа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тін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құрылымдық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тұрғыдан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«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қожайын»ұлпаларымен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интеграцияланады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. Автотрансплантация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иммуногендік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реакциялар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мен бас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тартуға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байланысты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қиындықтарды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болдырмайды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сонымен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қатар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имплантты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пациенттің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тінімен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біріктіруге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мүмкіндік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береді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. «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»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матрицалардың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негізгі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ерекшеліктері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-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кеуектілігі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биологиялық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ортамен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байланысқан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кезде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(пористый)  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қалыптастыру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мүмкіндігі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ақаулық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орнында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жаңа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тінмен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біртіндеп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алмастыра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отырып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организмдегі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биоресорбцияның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бақыланатын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уақыты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өлшемді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пленкалар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мембраналар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сондай-ақ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губкалар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гельдер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тығыз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көлемді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құрылымдар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үш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өлшемді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құрылымдар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92D050"/>
                </a:solidFill>
                <a:ea typeface="+mn-lt"/>
                <a:cs typeface="+mn-lt"/>
              </a:rPr>
              <a:t>алынады</a:t>
            </a:r>
            <a:r>
              <a:rPr lang="ru-RU" dirty="0">
                <a:solidFill>
                  <a:srgbClr val="92D050"/>
                </a:solidFill>
                <a:ea typeface="+mn-lt"/>
                <a:cs typeface="+mn-lt"/>
              </a:rPr>
              <a:t>.</a:t>
            </a:r>
            <a:endParaRPr lang="ru-RU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73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D447BA-C6D3-4C1E-BBDF-68D71A9B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ea typeface="+mj-lt"/>
                <a:cs typeface="+mj-lt"/>
              </a:rPr>
              <a:t>Екі өлшемді матрицалар (2D).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C2290A-89D1-4C32-8654-4DB33CC9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919" y="1825652"/>
            <a:ext cx="10687708" cy="4827889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түрлеріне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мембраналар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пленкалар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жатады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қарапайым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Плёнкалардың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тегіс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жасуша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дақылдарын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in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vitro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өсіру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қолайлы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субстрат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көрінеді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Мұндай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артықшылығы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жасау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пайдаланудың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салыстырмалы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қарапайымдылығында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Сонымен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кеуекті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торлы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әдістермен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талшық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тоқу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ерітіндіге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батыру,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тұзды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сілтілеу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газ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көбіктену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мұздату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Екі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өлшемді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тығыз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қабықшалар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мен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мембраналар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алдын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-ала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еруі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Бұл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үшін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еруі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және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жүйесінің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«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мінез-құлқы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»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туралы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заңдарды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білу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қажет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жүйесінен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еріткіштерді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буландыру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техникасын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қолдана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отырып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беттік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сипаттамалары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бар пленка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матрицаларын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алуға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болады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 err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82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233BAD-9912-4D7F-B6EC-5A982588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862369"/>
            <a:ext cx="11090274" cy="5230455"/>
          </a:xfr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1¬Матрицалар пленка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түрінде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35 ° С-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дейін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қыздырылған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полимерлі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ерітінділерді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сол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алдын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ала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қыздырылған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әйнектердің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тефлонның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, 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жылтыр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металдың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майсызданған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бетіне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  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құю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арқылы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алынады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;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пленкалар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бөлме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температурасында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шаңсыз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қорапта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бірнеше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күн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ru-RU" dirty="0" err="1">
                <a:solidFill>
                  <a:srgbClr val="FFFFFF"/>
                </a:solidFill>
                <a:ea typeface="+mn-lt"/>
                <a:cs typeface="+mn-lt"/>
              </a:rPr>
              <a:t>кептіріледі</a:t>
            </a:r>
            <a:r>
              <a:rPr lang="ru-RU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CDD6EB-11B0-43FF-B0A5-30AD9C306FB0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pic>
        <p:nvPicPr>
          <p:cNvPr id="5" name="Рисунок 5" descr="Изображение выглядит как фотография, другой, большой, часы&#10;&#10;Автоматически созданное описание">
            <a:extLst>
              <a:ext uri="{FF2B5EF4-FFF2-40B4-BE49-F238E27FC236}">
                <a16:creationId xmlns:a16="http://schemas.microsoft.com/office/drawing/2014/main" xmlns="" id="{026BBAA7-20DA-4F96-95CA-5640D595F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742" y="2732561"/>
            <a:ext cx="9313649" cy="2370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96C677-1443-4D5D-A165-945125C31709}"/>
              </a:ext>
            </a:extLst>
          </p:cNvPr>
          <p:cNvSpPr txBox="1"/>
          <p:nvPr/>
        </p:nvSpPr>
        <p:spPr>
          <a:xfrm rot="10800000" flipV="1">
            <a:off x="1086930" y="5231724"/>
            <a:ext cx="1013316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Екіөлшемді</a:t>
            </a:r>
            <a:r>
              <a:rPr lang="en-US" dirty="0"/>
              <a:t> </a:t>
            </a:r>
            <a:r>
              <a:rPr lang="en-US" dirty="0" err="1"/>
              <a:t>полигидрокси-бутират</a:t>
            </a:r>
            <a:r>
              <a:rPr lang="en-US" dirty="0"/>
              <a:t> </a:t>
            </a:r>
            <a:r>
              <a:rPr lang="en-US" dirty="0" err="1"/>
              <a:t>матрицаларының</a:t>
            </a:r>
            <a:r>
              <a:rPr lang="en-US" dirty="0"/>
              <a:t> </a:t>
            </a:r>
            <a:r>
              <a:rPr lang="en-US" dirty="0" err="1"/>
              <a:t>электронды</a:t>
            </a:r>
            <a:r>
              <a:rPr lang="en-US" dirty="0"/>
              <a:t> </a:t>
            </a:r>
            <a:r>
              <a:rPr lang="en-US" dirty="0" err="1"/>
              <a:t>микрографиясы</a:t>
            </a:r>
            <a:r>
              <a:rPr lang="en-US" dirty="0"/>
              <a:t>: </a:t>
            </a:r>
            <a:r>
              <a:rPr lang="en-US" dirty="0" err="1"/>
              <a:t>иілгіш</a:t>
            </a:r>
            <a:r>
              <a:rPr lang="en-US" dirty="0"/>
              <a:t>  </a:t>
            </a:r>
            <a:r>
              <a:rPr lang="en-US" dirty="0" err="1"/>
              <a:t>тығыз</a:t>
            </a:r>
            <a:r>
              <a:rPr lang="en-US" dirty="0"/>
              <a:t> </a:t>
            </a:r>
            <a:r>
              <a:rPr lang="en-US" dirty="0" err="1"/>
              <a:t>қабықшасы</a:t>
            </a:r>
            <a:r>
              <a:rPr lang="en-US" dirty="0"/>
              <a:t> (а), </a:t>
            </a:r>
            <a:r>
              <a:rPr lang="en-US" dirty="0" err="1"/>
              <a:t>маркер</a:t>
            </a:r>
            <a:r>
              <a:rPr lang="en-US" dirty="0"/>
              <a:t> 10 </a:t>
            </a:r>
            <a:r>
              <a:rPr lang="en-US" dirty="0" err="1"/>
              <a:t>мкм</a:t>
            </a:r>
            <a:r>
              <a:rPr lang="en-US" dirty="0"/>
              <a:t>; </a:t>
            </a:r>
            <a:r>
              <a:rPr lang="en-US" dirty="0" err="1"/>
              <a:t>сілтілеу</a:t>
            </a:r>
            <a:r>
              <a:rPr lang="en-US" dirty="0"/>
              <a:t> </a:t>
            </a:r>
            <a:r>
              <a:rPr lang="en-US" dirty="0" err="1"/>
              <a:t>техникасын</a:t>
            </a:r>
            <a:r>
              <a:rPr lang="en-US" dirty="0"/>
              <a:t> </a:t>
            </a:r>
            <a:r>
              <a:rPr lang="en-US" dirty="0" err="1"/>
              <a:t>қолдану</a:t>
            </a:r>
            <a:r>
              <a:rPr lang="en-US" dirty="0"/>
              <a:t> </a:t>
            </a:r>
            <a:r>
              <a:rPr lang="en-US" dirty="0" err="1"/>
              <a:t>арқылы</a:t>
            </a:r>
            <a:r>
              <a:rPr lang="en-US" dirty="0"/>
              <a:t> </a:t>
            </a:r>
            <a:r>
              <a:rPr lang="en-US" dirty="0" err="1"/>
              <a:t>алынған</a:t>
            </a:r>
            <a:r>
              <a:rPr lang="en-US" dirty="0"/>
              <a:t> </a:t>
            </a:r>
            <a:r>
              <a:rPr lang="en-US" dirty="0" err="1"/>
              <a:t>мембрана</a:t>
            </a:r>
            <a:r>
              <a:rPr lang="en-US" dirty="0"/>
              <a:t>, </a:t>
            </a:r>
            <a:r>
              <a:rPr lang="en-US" dirty="0" err="1"/>
              <a:t>маркер</a:t>
            </a:r>
            <a:r>
              <a:rPr lang="en-US" dirty="0"/>
              <a:t> 10 </a:t>
            </a:r>
            <a:r>
              <a:rPr lang="en-US" dirty="0" err="1"/>
              <a:t>мкм</a:t>
            </a:r>
            <a:r>
              <a:rPr lang="en-US" dirty="0"/>
              <a:t>; «PHB-</a:t>
            </a:r>
            <a:r>
              <a:rPr lang="en-US" dirty="0" err="1"/>
              <a:t>хлороформ</a:t>
            </a:r>
            <a:r>
              <a:rPr lang="en-US" dirty="0"/>
              <a:t>-</a:t>
            </a:r>
            <a:r>
              <a:rPr lang="en-US" dirty="0" err="1"/>
              <a:t>тетрагидрофуран</a:t>
            </a:r>
            <a:r>
              <a:rPr lang="en-US" dirty="0"/>
              <a:t>» </a:t>
            </a:r>
            <a:r>
              <a:rPr lang="en-US" dirty="0" err="1"/>
              <a:t>үш</a:t>
            </a:r>
            <a:r>
              <a:rPr lang="en-US" dirty="0"/>
              <a:t> </a:t>
            </a:r>
            <a:r>
              <a:rPr lang="en-US" dirty="0" err="1"/>
              <a:t>компонентті</a:t>
            </a:r>
            <a:r>
              <a:rPr lang="en-US" dirty="0"/>
              <a:t> </a:t>
            </a:r>
            <a:r>
              <a:rPr lang="en-US" dirty="0" err="1"/>
              <a:t>жүйесінің</a:t>
            </a:r>
            <a:r>
              <a:rPr lang="en-US" dirty="0"/>
              <a:t> </a:t>
            </a:r>
            <a:r>
              <a:rPr lang="en-US" dirty="0" err="1"/>
              <a:t>тұндыру</a:t>
            </a:r>
            <a:r>
              <a:rPr lang="en-US" dirty="0"/>
              <a:t> </a:t>
            </a:r>
            <a:r>
              <a:rPr lang="en-US" dirty="0" err="1"/>
              <a:t>нәтижесінде</a:t>
            </a:r>
            <a:r>
              <a:rPr lang="en-US" dirty="0"/>
              <a:t> </a:t>
            </a:r>
            <a:r>
              <a:rPr lang="en-US" dirty="0" err="1"/>
              <a:t>алынған</a:t>
            </a:r>
            <a:r>
              <a:rPr lang="en-US" dirty="0"/>
              <a:t> </a:t>
            </a:r>
            <a:r>
              <a:rPr lang="en-US" dirty="0" err="1"/>
              <a:t>мембрана</a:t>
            </a:r>
            <a:r>
              <a:rPr lang="en-US" dirty="0"/>
              <a:t>, </a:t>
            </a:r>
            <a:r>
              <a:rPr lang="en-US" dirty="0" err="1"/>
              <a:t>маркер</a:t>
            </a:r>
            <a:r>
              <a:rPr lang="en-US" dirty="0"/>
              <a:t> 20 </a:t>
            </a:r>
            <a:r>
              <a:rPr lang="en-US" dirty="0" err="1"/>
              <a:t>мкм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7167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AnalogousFromLightSeedLeftStep">
      <a:dk1>
        <a:srgbClr val="000000"/>
      </a:dk1>
      <a:lt1>
        <a:srgbClr val="FFFFFF"/>
      </a:lt1>
      <a:dk2>
        <a:srgbClr val="243341"/>
      </a:dk2>
      <a:lt2>
        <a:srgbClr val="E8E7E2"/>
      </a:lt2>
      <a:accent1>
        <a:srgbClr val="969AC7"/>
      </a:accent1>
      <a:accent2>
        <a:srgbClr val="7E9DBA"/>
      </a:accent2>
      <a:accent3>
        <a:srgbClr val="83ABAE"/>
      </a:accent3>
      <a:accent4>
        <a:srgbClr val="75AD9A"/>
      </a:accent4>
      <a:accent5>
        <a:srgbClr val="83AE8D"/>
      </a:accent5>
      <a:accent6>
        <a:srgbClr val="82B178"/>
      </a:accent6>
      <a:hlink>
        <a:srgbClr val="898453"/>
      </a:hlink>
      <a:folHlink>
        <a:srgbClr val="7F7F7F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1191</Words>
  <Application>Microsoft Office PowerPoint</Application>
  <PresentationFormat>Произвольный</PresentationFormat>
  <Paragraphs>90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3DFloatVTI</vt:lpstr>
      <vt:lpstr> Aрнаулы мамандандырылған матрикс</vt:lpstr>
      <vt:lpstr>Презентация PowerPoint</vt:lpstr>
      <vt:lpstr>Презентация PowerPoint</vt:lpstr>
      <vt:lpstr>Биожасанды құрылымдар мынандай компоненттерден тұрады:</vt:lpstr>
      <vt:lpstr>Презентация PowerPoint</vt:lpstr>
      <vt:lpstr>Презентация PowerPoint</vt:lpstr>
      <vt:lpstr>Презентация PowerPoint</vt:lpstr>
      <vt:lpstr>Екі өлшемді матрицалар (2D).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Көлемді матрицалар (3D)</vt:lpstr>
      <vt:lpstr>Қолданылатын материалдардың кеуектілігі және кеуектерінің орташа мөлшері ұлпа матрицаларын өндіруге арналған</vt:lpstr>
      <vt:lpstr>Презентация PowerPoint</vt:lpstr>
      <vt:lpstr>«Коллаген / PHA» құрамынан үш өлшемді матрицалар гемостатикалық коллагенді губка негізінде алынды</vt:lpstr>
      <vt:lpstr>Мата  және мата талшықтары негізіндегі матрицалар</vt:lpstr>
      <vt:lpstr>Керамикалық матрицалар. </vt:lpstr>
      <vt:lpstr>Биоактивті шыны матрицалар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Admin</cp:lastModifiedBy>
  <cp:revision>516</cp:revision>
  <dcterms:created xsi:type="dcterms:W3CDTF">2020-09-21T15:15:57Z</dcterms:created>
  <dcterms:modified xsi:type="dcterms:W3CDTF">2020-09-22T20:00:24Z</dcterms:modified>
</cp:coreProperties>
</file>